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F60"/>
    <a:srgbClr val="C67E7F"/>
    <a:srgbClr val="651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A7B8D3-1B39-41E2-B212-D9A922D770AA}" v="1" dt="2020-10-15T07:49:34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5" d="100"/>
          <a:sy n="95" d="100"/>
        </p:scale>
        <p:origin x="-120" y="-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e, Niklas" userId="dc417351-ec4c-45e3-807e-0a92a32b7cdf" providerId="ADAL" clId="{4D7AC68F-8521-47A0-ACF4-B8B27B533306}"/>
    <pc:docChg chg="addSld modSld">
      <pc:chgData name="Franke, Niklas" userId="dc417351-ec4c-45e3-807e-0a92a32b7cdf" providerId="ADAL" clId="{4D7AC68F-8521-47A0-ACF4-B8B27B533306}" dt="2020-09-28T09:57:15.733" v="62" actId="6549"/>
      <pc:docMkLst>
        <pc:docMk/>
      </pc:docMkLst>
      <pc:sldChg chg="modSp mod">
        <pc:chgData name="Franke, Niklas" userId="dc417351-ec4c-45e3-807e-0a92a32b7cdf" providerId="ADAL" clId="{4D7AC68F-8521-47A0-ACF4-B8B27B533306}" dt="2020-09-28T09:54:03.629" v="17" actId="20577"/>
        <pc:sldMkLst>
          <pc:docMk/>
          <pc:sldMk cId="3146966471" sldId="258"/>
        </pc:sldMkLst>
        <pc:spChg chg="mod">
          <ac:chgData name="Franke, Niklas" userId="dc417351-ec4c-45e3-807e-0a92a32b7cdf" providerId="ADAL" clId="{4D7AC68F-8521-47A0-ACF4-B8B27B533306}" dt="2020-09-28T09:54:03.629" v="17" actId="20577"/>
          <ac:spMkLst>
            <pc:docMk/>
            <pc:sldMk cId="3146966471" sldId="258"/>
            <ac:spMk id="3" creationId="{5D49DE53-A2BE-48B5-8BCF-21B20850724B}"/>
          </ac:spMkLst>
        </pc:spChg>
      </pc:sldChg>
      <pc:sldChg chg="modSp add mod">
        <pc:chgData name="Franke, Niklas" userId="dc417351-ec4c-45e3-807e-0a92a32b7cdf" providerId="ADAL" clId="{4D7AC68F-8521-47A0-ACF4-B8B27B533306}" dt="2020-09-28T09:57:15.733" v="62" actId="6549"/>
        <pc:sldMkLst>
          <pc:docMk/>
          <pc:sldMk cId="1288309667" sldId="260"/>
        </pc:sldMkLst>
        <pc:spChg chg="mod">
          <ac:chgData name="Franke, Niklas" userId="dc417351-ec4c-45e3-807e-0a92a32b7cdf" providerId="ADAL" clId="{4D7AC68F-8521-47A0-ACF4-B8B27B533306}" dt="2020-09-28T09:57:15.733" v="62" actId="6549"/>
          <ac:spMkLst>
            <pc:docMk/>
            <pc:sldMk cId="1288309667" sldId="260"/>
            <ac:spMk id="3" creationId="{5D49DE53-A2BE-48B5-8BCF-21B20850724B}"/>
          </ac:spMkLst>
        </pc:spChg>
      </pc:sldChg>
    </pc:docChg>
  </pc:docChgLst>
  <pc:docChgLst>
    <pc:chgData name="Franke, Niklas" userId="dc417351-ec4c-45e3-807e-0a92a32b7cdf" providerId="ADAL" clId="{97A7B8D3-1B39-41E2-B212-D9A922D770AA}"/>
    <pc:docChg chg="custSel modSld sldOrd">
      <pc:chgData name="Franke, Niklas" userId="dc417351-ec4c-45e3-807e-0a92a32b7cdf" providerId="ADAL" clId="{97A7B8D3-1B39-41E2-B212-D9A922D770AA}" dt="2020-10-15T07:51:49.697" v="59" actId="22"/>
      <pc:docMkLst>
        <pc:docMk/>
      </pc:docMkLst>
      <pc:sldChg chg="addSp delSp modSp mod ord">
        <pc:chgData name="Franke, Niklas" userId="dc417351-ec4c-45e3-807e-0a92a32b7cdf" providerId="ADAL" clId="{97A7B8D3-1B39-41E2-B212-D9A922D770AA}" dt="2020-10-15T07:51:49.697" v="59" actId="22"/>
        <pc:sldMkLst>
          <pc:docMk/>
          <pc:sldMk cId="508902896" sldId="257"/>
        </pc:sldMkLst>
        <pc:spChg chg="mod">
          <ac:chgData name="Franke, Niklas" userId="dc417351-ec4c-45e3-807e-0a92a32b7cdf" providerId="ADAL" clId="{97A7B8D3-1B39-41E2-B212-D9A922D770AA}" dt="2020-10-06T10:27:40.810" v="34" actId="20577"/>
          <ac:spMkLst>
            <pc:docMk/>
            <pc:sldMk cId="508902896" sldId="257"/>
            <ac:spMk id="3" creationId="{5D49DE53-A2BE-48B5-8BCF-21B20850724B}"/>
          </ac:spMkLst>
        </pc:spChg>
        <pc:picChg chg="add">
          <ac:chgData name="Franke, Niklas" userId="dc417351-ec4c-45e3-807e-0a92a32b7cdf" providerId="ADAL" clId="{97A7B8D3-1B39-41E2-B212-D9A922D770AA}" dt="2020-10-15T07:51:49.697" v="59" actId="22"/>
          <ac:picMkLst>
            <pc:docMk/>
            <pc:sldMk cId="508902896" sldId="257"/>
            <ac:picMk id="7" creationId="{92602430-7276-45A5-8D4A-E3F2E9EAEA2E}"/>
          </ac:picMkLst>
        </pc:picChg>
        <pc:picChg chg="add">
          <ac:chgData name="Franke, Niklas" userId="dc417351-ec4c-45e3-807e-0a92a32b7cdf" providerId="ADAL" clId="{97A7B8D3-1B39-41E2-B212-D9A922D770AA}" dt="2020-10-15T07:51:49.697" v="59" actId="22"/>
          <ac:picMkLst>
            <pc:docMk/>
            <pc:sldMk cId="508902896" sldId="257"/>
            <ac:picMk id="8" creationId="{BDD27D5D-FA08-4E43-BF75-7BB7716C8C12}"/>
          </ac:picMkLst>
        </pc:picChg>
        <pc:picChg chg="del">
          <ac:chgData name="Franke, Niklas" userId="dc417351-ec4c-45e3-807e-0a92a32b7cdf" providerId="ADAL" clId="{97A7B8D3-1B39-41E2-B212-D9A922D770AA}" dt="2020-10-15T07:51:48.721" v="58" actId="478"/>
          <ac:picMkLst>
            <pc:docMk/>
            <pc:sldMk cId="508902896" sldId="257"/>
            <ac:picMk id="17" creationId="{9AD683F6-DA02-421F-8C61-B15544F7C5D9}"/>
          </ac:picMkLst>
        </pc:picChg>
        <pc:picChg chg="del">
          <ac:chgData name="Franke, Niklas" userId="dc417351-ec4c-45e3-807e-0a92a32b7cdf" providerId="ADAL" clId="{97A7B8D3-1B39-41E2-B212-D9A922D770AA}" dt="2020-10-15T07:51:48.091" v="57" actId="478"/>
          <ac:picMkLst>
            <pc:docMk/>
            <pc:sldMk cId="508902896" sldId="257"/>
            <ac:picMk id="19" creationId="{835670F9-FD1C-49D6-B4ED-44CB01D0B4CB}"/>
          </ac:picMkLst>
        </pc:picChg>
      </pc:sldChg>
      <pc:sldChg chg="addSp delSp mod ord">
        <pc:chgData name="Franke, Niklas" userId="dc417351-ec4c-45e3-807e-0a92a32b7cdf" providerId="ADAL" clId="{97A7B8D3-1B39-41E2-B212-D9A922D770AA}" dt="2020-10-15T07:51:44.856" v="56" actId="22"/>
        <pc:sldMkLst>
          <pc:docMk/>
          <pc:sldMk cId="3146966471" sldId="258"/>
        </pc:sldMkLst>
        <pc:picChg chg="add">
          <ac:chgData name="Franke, Niklas" userId="dc417351-ec4c-45e3-807e-0a92a32b7cdf" providerId="ADAL" clId="{97A7B8D3-1B39-41E2-B212-D9A922D770AA}" dt="2020-10-15T07:51:44.856" v="56" actId="22"/>
          <ac:picMkLst>
            <pc:docMk/>
            <pc:sldMk cId="3146966471" sldId="258"/>
            <ac:picMk id="7" creationId="{54DEE2CD-669C-4D7D-B619-A9F40A8017FE}"/>
          </ac:picMkLst>
        </pc:picChg>
        <pc:picChg chg="add">
          <ac:chgData name="Franke, Niklas" userId="dc417351-ec4c-45e3-807e-0a92a32b7cdf" providerId="ADAL" clId="{97A7B8D3-1B39-41E2-B212-D9A922D770AA}" dt="2020-10-15T07:51:44.856" v="56" actId="22"/>
          <ac:picMkLst>
            <pc:docMk/>
            <pc:sldMk cId="3146966471" sldId="258"/>
            <ac:picMk id="8" creationId="{B278F4A5-DB07-4608-86DE-2719159897B4}"/>
          </ac:picMkLst>
        </pc:picChg>
        <pc:picChg chg="del">
          <ac:chgData name="Franke, Niklas" userId="dc417351-ec4c-45e3-807e-0a92a32b7cdf" providerId="ADAL" clId="{97A7B8D3-1B39-41E2-B212-D9A922D770AA}" dt="2020-10-15T07:51:43.862" v="55" actId="478"/>
          <ac:picMkLst>
            <pc:docMk/>
            <pc:sldMk cId="3146966471" sldId="258"/>
            <ac:picMk id="17" creationId="{9AD683F6-DA02-421F-8C61-B15544F7C5D9}"/>
          </ac:picMkLst>
        </pc:picChg>
        <pc:picChg chg="del">
          <ac:chgData name="Franke, Niklas" userId="dc417351-ec4c-45e3-807e-0a92a32b7cdf" providerId="ADAL" clId="{97A7B8D3-1B39-41E2-B212-D9A922D770AA}" dt="2020-10-15T07:51:43.266" v="54" actId="478"/>
          <ac:picMkLst>
            <pc:docMk/>
            <pc:sldMk cId="3146966471" sldId="258"/>
            <ac:picMk id="19" creationId="{835670F9-FD1C-49D6-B4ED-44CB01D0B4CB}"/>
          </ac:picMkLst>
        </pc:picChg>
      </pc:sldChg>
      <pc:sldChg chg="addSp delSp mod">
        <pc:chgData name="Franke, Niklas" userId="dc417351-ec4c-45e3-807e-0a92a32b7cdf" providerId="ADAL" clId="{97A7B8D3-1B39-41E2-B212-D9A922D770AA}" dt="2020-10-15T07:51:38.587" v="53" actId="22"/>
        <pc:sldMkLst>
          <pc:docMk/>
          <pc:sldMk cId="2294369516" sldId="259"/>
        </pc:sldMkLst>
        <pc:picChg chg="add">
          <ac:chgData name="Franke, Niklas" userId="dc417351-ec4c-45e3-807e-0a92a32b7cdf" providerId="ADAL" clId="{97A7B8D3-1B39-41E2-B212-D9A922D770AA}" dt="2020-10-15T07:51:38.587" v="53" actId="22"/>
          <ac:picMkLst>
            <pc:docMk/>
            <pc:sldMk cId="2294369516" sldId="259"/>
            <ac:picMk id="7" creationId="{7498680C-760F-466C-93F0-BB34CCEF824D}"/>
          </ac:picMkLst>
        </pc:picChg>
        <pc:picChg chg="add">
          <ac:chgData name="Franke, Niklas" userId="dc417351-ec4c-45e3-807e-0a92a32b7cdf" providerId="ADAL" clId="{97A7B8D3-1B39-41E2-B212-D9A922D770AA}" dt="2020-10-15T07:51:38.587" v="53" actId="22"/>
          <ac:picMkLst>
            <pc:docMk/>
            <pc:sldMk cId="2294369516" sldId="259"/>
            <ac:picMk id="8" creationId="{7091B24D-DE68-4038-AB6F-8C119BF1D12B}"/>
          </ac:picMkLst>
        </pc:picChg>
        <pc:picChg chg="del">
          <ac:chgData name="Franke, Niklas" userId="dc417351-ec4c-45e3-807e-0a92a32b7cdf" providerId="ADAL" clId="{97A7B8D3-1B39-41E2-B212-D9A922D770AA}" dt="2020-10-15T07:51:37.413" v="52" actId="478"/>
          <ac:picMkLst>
            <pc:docMk/>
            <pc:sldMk cId="2294369516" sldId="259"/>
            <ac:picMk id="17" creationId="{9AD683F6-DA02-421F-8C61-B15544F7C5D9}"/>
          </ac:picMkLst>
        </pc:picChg>
        <pc:picChg chg="del">
          <ac:chgData name="Franke, Niklas" userId="dc417351-ec4c-45e3-807e-0a92a32b7cdf" providerId="ADAL" clId="{97A7B8D3-1B39-41E2-B212-D9A922D770AA}" dt="2020-10-15T07:51:36.765" v="51" actId="478"/>
          <ac:picMkLst>
            <pc:docMk/>
            <pc:sldMk cId="2294369516" sldId="259"/>
            <ac:picMk id="19" creationId="{835670F9-FD1C-49D6-B4ED-44CB01D0B4CB}"/>
          </ac:picMkLst>
        </pc:picChg>
      </pc:sldChg>
      <pc:sldChg chg="addSp delSp modSp mod">
        <pc:chgData name="Franke, Niklas" userId="dc417351-ec4c-45e3-807e-0a92a32b7cdf" providerId="ADAL" clId="{97A7B8D3-1B39-41E2-B212-D9A922D770AA}" dt="2020-10-15T07:50:23.460" v="50" actId="1076"/>
        <pc:sldMkLst>
          <pc:docMk/>
          <pc:sldMk cId="1288309667" sldId="260"/>
        </pc:sldMkLst>
        <pc:picChg chg="add mod">
          <ac:chgData name="Franke, Niklas" userId="dc417351-ec4c-45e3-807e-0a92a32b7cdf" providerId="ADAL" clId="{97A7B8D3-1B39-41E2-B212-D9A922D770AA}" dt="2020-10-15T07:50:23.460" v="50" actId="1076"/>
          <ac:picMkLst>
            <pc:docMk/>
            <pc:sldMk cId="1288309667" sldId="260"/>
            <ac:picMk id="8" creationId="{8C82793C-40F1-461A-B2A4-CF2A71ACA44E}"/>
          </ac:picMkLst>
        </pc:picChg>
        <pc:picChg chg="mod">
          <ac:chgData name="Franke, Niklas" userId="dc417351-ec4c-45e3-807e-0a92a32b7cdf" providerId="ADAL" clId="{97A7B8D3-1B39-41E2-B212-D9A922D770AA}" dt="2020-10-15T07:49:25.481" v="35" actId="1076"/>
          <ac:picMkLst>
            <pc:docMk/>
            <pc:sldMk cId="1288309667" sldId="260"/>
            <ac:picMk id="17" creationId="{9AD683F6-DA02-421F-8C61-B15544F7C5D9}"/>
          </ac:picMkLst>
        </pc:picChg>
        <pc:picChg chg="del mod">
          <ac:chgData name="Franke, Niklas" userId="dc417351-ec4c-45e3-807e-0a92a32b7cdf" providerId="ADAL" clId="{97A7B8D3-1B39-41E2-B212-D9A922D770AA}" dt="2020-10-15T07:49:27.843" v="37" actId="478"/>
          <ac:picMkLst>
            <pc:docMk/>
            <pc:sldMk cId="1288309667" sldId="260"/>
            <ac:picMk id="19" creationId="{835670F9-FD1C-49D6-B4ED-44CB01D0B4C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57B21E8-BAD0-4561-8844-0DDE7D6218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CEDD2A36-FE7D-4965-B04E-61E2E4908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13983C2-33ED-4484-BA88-898E10878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314F8F7-FAAE-4C62-8D7B-5B4509CAD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38E2275-3BCF-422F-A8E8-F977FE979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11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1E90363-CDD8-4A06-A33A-21E372AC1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D528F5CF-0E22-44EE-9811-4A5B01237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B947334-D0F9-4C52-BAC2-7C005C4A0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21CA477-CCB9-4095-861A-514DF841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4F0BA60-14BF-4145-9D1F-1D8C5A82F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0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DDF2920C-FFB9-4410-9596-CD302B6345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9F056A79-99FB-4719-B8A9-90B47810E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1142A34-1EC7-48E2-A589-D5FDC748F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6F5145B-BAB2-402E-8060-08A7C8684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935DD98-350E-4257-A593-44F5846A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19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7AA97C0B-209C-4B2E-A82C-3F8A8FCC2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657C2B70-BDD6-4695-89FF-12D7F9432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523D185-8E33-4686-81E1-56E820DD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1FC6CA3-2866-42C4-9EAD-644415DDF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5A2B0D8-CDFA-4B4D-80A6-CAAB8F860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2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17DF816-98A1-4F78-B069-D650766CD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490250D9-4DDF-4BD5-A8CB-D46B833E7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2692345-AF85-4DC5-BEB3-82813615E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BC82478-5F2F-494A-85C8-74EA673F1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67CD657-4D79-46D4-977F-17FF2B79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17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3594A5D-6C87-46C8-8DF4-8B096EB1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166E995B-893C-47D3-98A4-D5151C4E1F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4725BDA6-0281-4AAD-AEEC-C9A565E3F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0E090C89-E5C5-42AC-8544-31130DA84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B06BF1F3-F40D-4DEE-B4C0-718B07EFF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FFE23F03-AE8C-4C0D-A980-BF5D24BEF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66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224293F-E01B-4905-8E23-6E666708A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1E46CA38-9A46-4930-8950-2859E54E2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2E0FA4EB-4736-476E-BCF8-FFF219025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FD983982-73A4-4691-9866-6737C84C81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2479077F-C056-4578-9D0B-284A295905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A91CA1ED-C19F-45EB-85C1-98B20A61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F5556F1E-419B-469A-AEB5-9109EDE81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FB702040-545B-4A39-97AD-9396C8CA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22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7AAF8C3-FE7A-457A-893D-07F6AA58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F2DFE5A4-5C78-4468-B92C-7320029A1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8068C791-D8DA-4583-BBF9-F346AA158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CE61ABA2-D278-4450-A3A9-4568FAAB7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86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C51DB11A-0E3D-4BB6-8477-58768E51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0642C035-5FF6-43D1-BDC9-FA9DCD7EE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A924F2EC-6A41-4A9B-8337-BF09F971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4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A1D44D34-7580-45BF-91F2-323EFA549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9B4940C-1FEC-49B8-B328-60165366B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B1CF47CA-D642-4A92-B680-2A6F91CD6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08CEBAA7-8D72-4D51-B23F-E19994D82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0E829383-3742-4EFE-8DCD-0A22969DB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D167AD06-622F-42A7-9632-C64A9FB48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2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800AE0A-1C40-41EE-A9D5-73FEF5E82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3973ACF1-2A9B-4834-9B0E-6800016EEE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5E74832F-D10D-42DC-A0B9-395F11D92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BCD427A4-4B14-4EE8-B7D7-5DEA436D7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DA0C7614-05CA-419F-9950-A97F6FC7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80DBE2BA-200B-46AD-83D8-14AF8656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98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D04BD0A1-B7C6-488A-A7C5-BB596199A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B75658DB-C570-48CC-8FB2-5342B4F7C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89D6EA0-AEF0-4206-AD21-3027A843AA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CE152-5CC2-48C4-BB14-B18209C2F149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2629122-CDE8-4200-889A-4D78DA335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B7C4758-19A5-4836-9C14-AAAB9929C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8E1B7-7116-48B6-94E2-2461C9DAD6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61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xmlns="" id="{50C4781B-F74E-40D4-A3B3-3506C623D07B}"/>
              </a:ext>
            </a:extLst>
          </p:cNvPr>
          <p:cNvSpPr/>
          <p:nvPr/>
        </p:nvSpPr>
        <p:spPr>
          <a:xfrm>
            <a:off x="0" y="5573948"/>
            <a:ext cx="12192000" cy="12840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F5F3B541-F4B5-4B92-BEA4-2F123EFEB83E}"/>
              </a:ext>
            </a:extLst>
          </p:cNvPr>
          <p:cNvSpPr/>
          <p:nvPr/>
        </p:nvSpPr>
        <p:spPr>
          <a:xfrm>
            <a:off x="0" y="0"/>
            <a:ext cx="12192000" cy="5550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5926DF16-F06E-4CCF-B00B-89D808567774}"/>
              </a:ext>
            </a:extLst>
          </p:cNvPr>
          <p:cNvSpPr/>
          <p:nvPr/>
        </p:nvSpPr>
        <p:spPr>
          <a:xfrm>
            <a:off x="5267223" y="243192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xmlns="" id="{3F9AC90D-CD21-446F-9F68-E9EB912AA1BC}"/>
              </a:ext>
            </a:extLst>
          </p:cNvPr>
          <p:cNvSpPr/>
          <p:nvPr/>
        </p:nvSpPr>
        <p:spPr>
          <a:xfrm>
            <a:off x="5267223" y="4947733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5D49DE53-A2BE-48B5-8BCF-21B20850724B}"/>
              </a:ext>
            </a:extLst>
          </p:cNvPr>
          <p:cNvSpPr txBox="1"/>
          <p:nvPr/>
        </p:nvSpPr>
        <p:spPr>
          <a:xfrm>
            <a:off x="65600" y="90473"/>
            <a:ext cx="12031150" cy="49552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7800" b="1" cap="all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</a:t>
            </a:r>
            <a:r>
              <a:rPr lang="pl-PL" sz="7800" b="1" cap="all" err="1" smtClean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kracja</a:t>
            </a:r>
            <a:r>
              <a:rPr lang="pl-PL" sz="7800" b="1" cap="all" smtClean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pl-PL" sz="7800" b="1" cap="all" smtClean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7800" b="1" cap="all" smtClean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7800" b="1" cap="all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pracy </a:t>
            </a:r>
            <a:endParaRPr lang="en-GB" sz="7800" b="1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l-PL" sz="8000" b="1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pl-PL" sz="8000" b="1" smtClean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eraz bardziej </a:t>
            </a:r>
            <a:br>
              <a:rPr lang="pl-PL" sz="8000" b="1" smtClean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8000" b="1" smtClean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niż </a:t>
            </a:r>
            <a:r>
              <a:rPr lang="pl-PL" sz="8000" b="1" dirty="0" smtClean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kiedykolwiek</a:t>
            </a:r>
            <a:r>
              <a:rPr lang="en-GB" sz="8000" b="1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GB" sz="8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Grafik 10" descr="Ein Bild, das Uhr, Zeichnung enthält.&#10;&#10;Automatisch generierte Beschreibung">
            <a:extLst>
              <a:ext uri="{FF2B5EF4-FFF2-40B4-BE49-F238E27FC236}">
                <a16:creationId xmlns:a16="http://schemas.microsoft.com/office/drawing/2014/main" xmlns="" id="{89069851-1DE6-486C-9441-A3BF02CA4F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753" y="5850526"/>
            <a:ext cx="679021" cy="778877"/>
          </a:xfrm>
          <a:prstGeom prst="rect">
            <a:avLst/>
          </a:prstGeom>
        </p:spPr>
      </p:pic>
      <p:pic>
        <p:nvPicPr>
          <p:cNvPr id="13" name="Grafik 12" descr="Ein Bild, das Zeichnung enthält.&#10;&#10;Automatisch generierte Beschreibung">
            <a:extLst>
              <a:ext uri="{FF2B5EF4-FFF2-40B4-BE49-F238E27FC236}">
                <a16:creationId xmlns:a16="http://schemas.microsoft.com/office/drawing/2014/main" xmlns="" id="{3926592F-B673-45BF-9AC7-9B7C3B3274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394" y="5705275"/>
            <a:ext cx="2331720" cy="1002378"/>
          </a:xfrm>
          <a:prstGeom prst="rect">
            <a:avLst/>
          </a:prstGeom>
        </p:spPr>
      </p:pic>
      <p:pic>
        <p:nvPicPr>
          <p:cNvPr id="15" name="Grafik 14" descr="Ein Bild, das Ende, Schild, Zeichnung enthält.&#10;&#10;Automatisch generierte Beschreibung">
            <a:extLst>
              <a:ext uri="{FF2B5EF4-FFF2-40B4-BE49-F238E27FC236}">
                <a16:creationId xmlns:a16="http://schemas.microsoft.com/office/drawing/2014/main" xmlns="" id="{DA7BB56B-91D7-47F6-882C-94A0024BC1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0" y="5798120"/>
            <a:ext cx="1579794" cy="816688"/>
          </a:xfrm>
          <a:prstGeom prst="rect">
            <a:avLst/>
          </a:prstGeom>
        </p:spPr>
      </p:pic>
      <p:pic>
        <p:nvPicPr>
          <p:cNvPr id="17" name="Grafik 16" descr="Ein Bild, das Zeichnung enthält.&#10;&#10;Automatisch generierte Beschreibung">
            <a:extLst>
              <a:ext uri="{FF2B5EF4-FFF2-40B4-BE49-F238E27FC236}">
                <a16:creationId xmlns:a16="http://schemas.microsoft.com/office/drawing/2014/main" xmlns="" id="{9AD683F6-DA02-421F-8C61-B15544F7C5D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606" y="5795183"/>
            <a:ext cx="1644670" cy="755659"/>
          </a:xfrm>
          <a:prstGeom prst="rect">
            <a:avLst/>
          </a:prstGeom>
        </p:spPr>
      </p:pic>
      <p:pic>
        <p:nvPicPr>
          <p:cNvPr id="21" name="Grafik 20" descr="Ein Bild, das Zeichnung, Schild enthält.&#10;&#10;Automatisch generierte Beschreibung">
            <a:extLst>
              <a:ext uri="{FF2B5EF4-FFF2-40B4-BE49-F238E27FC236}">
                <a16:creationId xmlns:a16="http://schemas.microsoft.com/office/drawing/2014/main" xmlns="" id="{20F9B38D-FCBC-4BD5-8863-A17FC686E5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077" y="5788263"/>
            <a:ext cx="1426851" cy="928993"/>
          </a:xfrm>
          <a:prstGeom prst="rect">
            <a:avLst/>
          </a:prstGeom>
        </p:spPr>
      </p:pic>
      <p:pic>
        <p:nvPicPr>
          <p:cNvPr id="9" name="Grafik 8" descr="Ein Bild, das Zeichnung, Essen enthält.&#10;&#10;Automatisch generierte Beschreibung">
            <a:extLst>
              <a:ext uri="{FF2B5EF4-FFF2-40B4-BE49-F238E27FC236}">
                <a16:creationId xmlns:a16="http://schemas.microsoft.com/office/drawing/2014/main" xmlns="" id="{83C8146A-2394-4729-AC31-D288A1A4FF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988" y="5876115"/>
            <a:ext cx="1239698" cy="75328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8C82793C-40F1-461A-B2A4-CF2A71ACA44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531" y="5901408"/>
            <a:ext cx="2841351" cy="67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309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xmlns="" id="{50C4781B-F74E-40D4-A3B3-3506C623D07B}"/>
              </a:ext>
            </a:extLst>
          </p:cNvPr>
          <p:cNvSpPr/>
          <p:nvPr/>
        </p:nvSpPr>
        <p:spPr>
          <a:xfrm>
            <a:off x="0" y="5573948"/>
            <a:ext cx="12192000" cy="12840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F5F3B541-F4B5-4B92-BEA4-2F123EFEB83E}"/>
              </a:ext>
            </a:extLst>
          </p:cNvPr>
          <p:cNvSpPr/>
          <p:nvPr/>
        </p:nvSpPr>
        <p:spPr>
          <a:xfrm>
            <a:off x="0" y="0"/>
            <a:ext cx="12192000" cy="5550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5926DF16-F06E-4CCF-B00B-89D808567774}"/>
              </a:ext>
            </a:extLst>
          </p:cNvPr>
          <p:cNvSpPr/>
          <p:nvPr/>
        </p:nvSpPr>
        <p:spPr>
          <a:xfrm>
            <a:off x="5267223" y="243192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xmlns="" id="{3F9AC90D-CD21-446F-9F68-E9EB912AA1BC}"/>
              </a:ext>
            </a:extLst>
          </p:cNvPr>
          <p:cNvSpPr/>
          <p:nvPr/>
        </p:nvSpPr>
        <p:spPr>
          <a:xfrm>
            <a:off x="5267223" y="4947733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5D49DE53-A2BE-48B5-8BCF-21B20850724B}"/>
              </a:ext>
            </a:extLst>
          </p:cNvPr>
          <p:cNvSpPr txBox="1"/>
          <p:nvPr/>
        </p:nvSpPr>
        <p:spPr>
          <a:xfrm>
            <a:off x="221064" y="559832"/>
            <a:ext cx="11756571" cy="40164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83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Demo</a:t>
            </a:r>
            <a:r>
              <a:rPr lang="pl-PL" sz="83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k</a:t>
            </a:r>
            <a:r>
              <a:rPr lang="en-GB" sz="8300" b="1" dirty="0" err="1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rac</a:t>
            </a:r>
            <a:r>
              <a:rPr lang="pl-PL" sz="83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ja </a:t>
            </a:r>
            <a:r>
              <a:rPr lang="pl-PL" sz="8300" b="1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w pracy</a:t>
            </a:r>
            <a:r>
              <a:rPr lang="en-GB" sz="8500" b="1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: </a:t>
            </a:r>
            <a:r>
              <a:rPr lang="pl-PL" sz="8500" b="1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poszanowanie, </a:t>
            </a:r>
            <a:r>
              <a:rPr lang="pl-PL" sz="85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siła, zaangażowanie</a:t>
            </a:r>
            <a:endParaRPr lang="en-GB" sz="8500" b="1" dirty="0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Grafik 10" descr="Ein Bild, das Uhr, Zeichnung enthält.&#10;&#10;Automatisch generierte Beschreibung">
            <a:extLst>
              <a:ext uri="{FF2B5EF4-FFF2-40B4-BE49-F238E27FC236}">
                <a16:creationId xmlns:a16="http://schemas.microsoft.com/office/drawing/2014/main" xmlns="" id="{89069851-1DE6-486C-9441-A3BF02CA4F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753" y="5850526"/>
            <a:ext cx="679021" cy="778877"/>
          </a:xfrm>
          <a:prstGeom prst="rect">
            <a:avLst/>
          </a:prstGeom>
        </p:spPr>
      </p:pic>
      <p:pic>
        <p:nvPicPr>
          <p:cNvPr id="13" name="Grafik 12" descr="Ein Bild, das Zeichnung enthält.&#10;&#10;Automatisch generierte Beschreibung">
            <a:extLst>
              <a:ext uri="{FF2B5EF4-FFF2-40B4-BE49-F238E27FC236}">
                <a16:creationId xmlns:a16="http://schemas.microsoft.com/office/drawing/2014/main" xmlns="" id="{3926592F-B673-45BF-9AC7-9B7C3B3274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394" y="5705275"/>
            <a:ext cx="2331720" cy="1002378"/>
          </a:xfrm>
          <a:prstGeom prst="rect">
            <a:avLst/>
          </a:prstGeom>
        </p:spPr>
      </p:pic>
      <p:pic>
        <p:nvPicPr>
          <p:cNvPr id="15" name="Grafik 14" descr="Ein Bild, das Ende, Schild, Zeichnung enthält.&#10;&#10;Automatisch generierte Beschreibung">
            <a:extLst>
              <a:ext uri="{FF2B5EF4-FFF2-40B4-BE49-F238E27FC236}">
                <a16:creationId xmlns:a16="http://schemas.microsoft.com/office/drawing/2014/main" xmlns="" id="{DA7BB56B-91D7-47F6-882C-94A0024BC1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0" y="5798120"/>
            <a:ext cx="1579794" cy="816688"/>
          </a:xfrm>
          <a:prstGeom prst="rect">
            <a:avLst/>
          </a:prstGeom>
        </p:spPr>
      </p:pic>
      <p:pic>
        <p:nvPicPr>
          <p:cNvPr id="21" name="Grafik 20" descr="Ein Bild, das Zeichnung, Schild enthält.&#10;&#10;Automatisch generierte Beschreibung">
            <a:extLst>
              <a:ext uri="{FF2B5EF4-FFF2-40B4-BE49-F238E27FC236}">
                <a16:creationId xmlns:a16="http://schemas.microsoft.com/office/drawing/2014/main" xmlns="" id="{20F9B38D-FCBC-4BD5-8863-A17FC686E5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077" y="5788263"/>
            <a:ext cx="1426851" cy="928993"/>
          </a:xfrm>
          <a:prstGeom prst="rect">
            <a:avLst/>
          </a:prstGeom>
        </p:spPr>
      </p:pic>
      <p:pic>
        <p:nvPicPr>
          <p:cNvPr id="9" name="Grafik 8" descr="Ein Bild, das Zeichnung, Essen enthält.&#10;&#10;Automatisch generierte Beschreibung">
            <a:extLst>
              <a:ext uri="{FF2B5EF4-FFF2-40B4-BE49-F238E27FC236}">
                <a16:creationId xmlns:a16="http://schemas.microsoft.com/office/drawing/2014/main" xmlns="" id="{83C8146A-2394-4729-AC31-D288A1A4FF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988" y="5876115"/>
            <a:ext cx="1239698" cy="753288"/>
          </a:xfrm>
          <a:prstGeom prst="rect">
            <a:avLst/>
          </a:prstGeom>
        </p:spPr>
      </p:pic>
      <p:pic>
        <p:nvPicPr>
          <p:cNvPr id="7" name="Grafik 6" descr="Ein Bild, das Zeichnung enthält.&#10;&#10;Automatisch generierte Beschreibung">
            <a:extLst>
              <a:ext uri="{FF2B5EF4-FFF2-40B4-BE49-F238E27FC236}">
                <a16:creationId xmlns:a16="http://schemas.microsoft.com/office/drawing/2014/main" xmlns="" id="{7498680C-760F-466C-93F0-BB34CCEF82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606" y="5795183"/>
            <a:ext cx="1644670" cy="75565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7091B24D-DE68-4038-AB6F-8C119BF1D12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531" y="5901408"/>
            <a:ext cx="2841351" cy="67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36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xmlns="" id="{50C4781B-F74E-40D4-A3B3-3506C623D07B}"/>
              </a:ext>
            </a:extLst>
          </p:cNvPr>
          <p:cNvSpPr/>
          <p:nvPr/>
        </p:nvSpPr>
        <p:spPr>
          <a:xfrm>
            <a:off x="0" y="5573948"/>
            <a:ext cx="12192000" cy="12840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F5F3B541-F4B5-4B92-BEA4-2F123EFEB83E}"/>
              </a:ext>
            </a:extLst>
          </p:cNvPr>
          <p:cNvSpPr/>
          <p:nvPr/>
        </p:nvSpPr>
        <p:spPr>
          <a:xfrm>
            <a:off x="0" y="0"/>
            <a:ext cx="12192000" cy="5550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5926DF16-F06E-4CCF-B00B-89D808567774}"/>
              </a:ext>
            </a:extLst>
          </p:cNvPr>
          <p:cNvSpPr/>
          <p:nvPr/>
        </p:nvSpPr>
        <p:spPr>
          <a:xfrm>
            <a:off x="5267223" y="243192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xmlns="" id="{3F9AC90D-CD21-446F-9F68-E9EB912AA1BC}"/>
              </a:ext>
            </a:extLst>
          </p:cNvPr>
          <p:cNvSpPr/>
          <p:nvPr/>
        </p:nvSpPr>
        <p:spPr>
          <a:xfrm>
            <a:off x="5267223" y="4947733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5D49DE53-A2BE-48B5-8BCF-21B20850724B}"/>
              </a:ext>
            </a:extLst>
          </p:cNvPr>
          <p:cNvSpPr txBox="1"/>
          <p:nvPr/>
        </p:nvSpPr>
        <p:spPr>
          <a:xfrm>
            <a:off x="295273" y="329000"/>
            <a:ext cx="11601450" cy="447814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9500" b="1" dirty="0" err="1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Restru</a:t>
            </a:r>
            <a:r>
              <a:rPr lang="pl-PL" sz="9500" b="1" dirty="0" err="1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kturyzacja</a:t>
            </a:r>
            <a:r>
              <a:rPr lang="pl-PL" sz="95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/>
            </a:r>
            <a:br>
              <a:rPr lang="pl-PL" sz="95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pl-PL" sz="9500" b="1" dirty="0" smtClean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tylko z udziałem pracowników </a:t>
            </a:r>
            <a:endParaRPr lang="en-GB" sz="9500" b="1" dirty="0">
              <a:solidFill>
                <a:schemeClr val="bg1"/>
              </a:solidFill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Grafik 10" descr="Ein Bild, das Uhr, Zeichnung enthält.&#10;&#10;Automatisch generierte Beschreibung">
            <a:extLst>
              <a:ext uri="{FF2B5EF4-FFF2-40B4-BE49-F238E27FC236}">
                <a16:creationId xmlns:a16="http://schemas.microsoft.com/office/drawing/2014/main" xmlns="" id="{89069851-1DE6-486C-9441-A3BF02CA4F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753" y="5850526"/>
            <a:ext cx="679021" cy="778877"/>
          </a:xfrm>
          <a:prstGeom prst="rect">
            <a:avLst/>
          </a:prstGeom>
        </p:spPr>
      </p:pic>
      <p:pic>
        <p:nvPicPr>
          <p:cNvPr id="13" name="Grafik 12" descr="Ein Bild, das Zeichnung enthält.&#10;&#10;Automatisch generierte Beschreibung">
            <a:extLst>
              <a:ext uri="{FF2B5EF4-FFF2-40B4-BE49-F238E27FC236}">
                <a16:creationId xmlns:a16="http://schemas.microsoft.com/office/drawing/2014/main" xmlns="" id="{3926592F-B673-45BF-9AC7-9B7C3B3274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394" y="5705275"/>
            <a:ext cx="2331720" cy="1002378"/>
          </a:xfrm>
          <a:prstGeom prst="rect">
            <a:avLst/>
          </a:prstGeom>
        </p:spPr>
      </p:pic>
      <p:pic>
        <p:nvPicPr>
          <p:cNvPr id="15" name="Grafik 14" descr="Ein Bild, das Ende, Schild, Zeichnung enthält.&#10;&#10;Automatisch generierte Beschreibung">
            <a:extLst>
              <a:ext uri="{FF2B5EF4-FFF2-40B4-BE49-F238E27FC236}">
                <a16:creationId xmlns:a16="http://schemas.microsoft.com/office/drawing/2014/main" xmlns="" id="{DA7BB56B-91D7-47F6-882C-94A0024BC1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0" y="5798120"/>
            <a:ext cx="1579794" cy="816688"/>
          </a:xfrm>
          <a:prstGeom prst="rect">
            <a:avLst/>
          </a:prstGeom>
        </p:spPr>
      </p:pic>
      <p:pic>
        <p:nvPicPr>
          <p:cNvPr id="21" name="Grafik 20" descr="Ein Bild, das Zeichnung, Schild enthält.&#10;&#10;Automatisch generierte Beschreibung">
            <a:extLst>
              <a:ext uri="{FF2B5EF4-FFF2-40B4-BE49-F238E27FC236}">
                <a16:creationId xmlns:a16="http://schemas.microsoft.com/office/drawing/2014/main" xmlns="" id="{20F9B38D-FCBC-4BD5-8863-A17FC686E5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077" y="5788263"/>
            <a:ext cx="1426851" cy="928993"/>
          </a:xfrm>
          <a:prstGeom prst="rect">
            <a:avLst/>
          </a:prstGeom>
        </p:spPr>
      </p:pic>
      <p:pic>
        <p:nvPicPr>
          <p:cNvPr id="9" name="Grafik 8" descr="Ein Bild, das Zeichnung, Essen enthält.&#10;&#10;Automatisch generierte Beschreibung">
            <a:extLst>
              <a:ext uri="{FF2B5EF4-FFF2-40B4-BE49-F238E27FC236}">
                <a16:creationId xmlns:a16="http://schemas.microsoft.com/office/drawing/2014/main" xmlns="" id="{83C8146A-2394-4729-AC31-D288A1A4FF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988" y="5876115"/>
            <a:ext cx="1239698" cy="753288"/>
          </a:xfrm>
          <a:prstGeom prst="rect">
            <a:avLst/>
          </a:prstGeom>
        </p:spPr>
      </p:pic>
      <p:pic>
        <p:nvPicPr>
          <p:cNvPr id="7" name="Grafik 6" descr="Ein Bild, das Zeichnung enthält.&#10;&#10;Automatisch generierte Beschreibung">
            <a:extLst>
              <a:ext uri="{FF2B5EF4-FFF2-40B4-BE49-F238E27FC236}">
                <a16:creationId xmlns:a16="http://schemas.microsoft.com/office/drawing/2014/main" xmlns="" id="{54DEE2CD-669C-4D7D-B619-A9F40A8017F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606" y="5795183"/>
            <a:ext cx="1644670" cy="75565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B278F4A5-DB07-4608-86DE-2719159897B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531" y="5901408"/>
            <a:ext cx="2841351" cy="67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966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xmlns="" id="{50C4781B-F74E-40D4-A3B3-3506C623D07B}"/>
              </a:ext>
            </a:extLst>
          </p:cNvPr>
          <p:cNvSpPr/>
          <p:nvPr/>
        </p:nvSpPr>
        <p:spPr>
          <a:xfrm>
            <a:off x="0" y="5573948"/>
            <a:ext cx="12192000" cy="12840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xmlns="" id="{F5F3B541-F4B5-4B92-BEA4-2F123EFEB83E}"/>
              </a:ext>
            </a:extLst>
          </p:cNvPr>
          <p:cNvSpPr/>
          <p:nvPr/>
        </p:nvSpPr>
        <p:spPr>
          <a:xfrm>
            <a:off x="0" y="0"/>
            <a:ext cx="12192000" cy="5550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5926DF16-F06E-4CCF-B00B-89D808567774}"/>
              </a:ext>
            </a:extLst>
          </p:cNvPr>
          <p:cNvSpPr/>
          <p:nvPr/>
        </p:nvSpPr>
        <p:spPr>
          <a:xfrm>
            <a:off x="5267223" y="243192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xmlns="" id="{3F9AC90D-CD21-446F-9F68-E9EB912AA1BC}"/>
              </a:ext>
            </a:extLst>
          </p:cNvPr>
          <p:cNvSpPr/>
          <p:nvPr/>
        </p:nvSpPr>
        <p:spPr>
          <a:xfrm>
            <a:off x="5267223" y="4947733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xmlns="" id="{5D49DE53-A2BE-48B5-8BCF-21B20850724B}"/>
              </a:ext>
            </a:extLst>
          </p:cNvPr>
          <p:cNvSpPr txBox="1"/>
          <p:nvPr/>
        </p:nvSpPr>
        <p:spPr>
          <a:xfrm>
            <a:off x="295273" y="305917"/>
            <a:ext cx="11601450" cy="45243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7200" b="1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</a:t>
            </a:r>
            <a:r>
              <a:rPr lang="pl-PL" sz="7200" b="1" dirty="0" err="1" smtClean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kracja</a:t>
            </a:r>
            <a:r>
              <a:rPr lang="pl-PL" sz="7200" b="1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 </a:t>
            </a:r>
            <a:r>
              <a:rPr lang="pl-PL" sz="7200" b="1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pracy </a:t>
            </a:r>
            <a:r>
              <a:rPr lang="pl-PL" sz="7200" b="1" smtClean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7200" b="1" smtClean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7200" b="1" smtClean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dla </a:t>
            </a:r>
            <a:r>
              <a:rPr lang="pl-PL" sz="7200" b="1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społecznie </a:t>
            </a:r>
            <a:r>
              <a:rPr lang="pl-PL" sz="7200" b="1" smtClean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akceptowalnej </a:t>
            </a:r>
            <a:r>
              <a:rPr lang="pl-PL" sz="7200" b="1" dirty="0" smtClean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restrukturyzacji</a:t>
            </a:r>
            <a:endParaRPr lang="en-GB" sz="72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Grafik 10" descr="Ein Bild, das Uhr, Zeichnung enthält.&#10;&#10;Automatisch generierte Beschreibung">
            <a:extLst>
              <a:ext uri="{FF2B5EF4-FFF2-40B4-BE49-F238E27FC236}">
                <a16:creationId xmlns:a16="http://schemas.microsoft.com/office/drawing/2014/main" xmlns="" id="{89069851-1DE6-486C-9441-A3BF02CA4F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753" y="5850526"/>
            <a:ext cx="679021" cy="778877"/>
          </a:xfrm>
          <a:prstGeom prst="rect">
            <a:avLst/>
          </a:prstGeom>
        </p:spPr>
      </p:pic>
      <p:pic>
        <p:nvPicPr>
          <p:cNvPr id="13" name="Grafik 12" descr="Ein Bild, das Zeichnung enthält.&#10;&#10;Automatisch generierte Beschreibung">
            <a:extLst>
              <a:ext uri="{FF2B5EF4-FFF2-40B4-BE49-F238E27FC236}">
                <a16:creationId xmlns:a16="http://schemas.microsoft.com/office/drawing/2014/main" xmlns="" id="{3926592F-B673-45BF-9AC7-9B7C3B3274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394" y="5705275"/>
            <a:ext cx="2331720" cy="1002378"/>
          </a:xfrm>
          <a:prstGeom prst="rect">
            <a:avLst/>
          </a:prstGeom>
        </p:spPr>
      </p:pic>
      <p:pic>
        <p:nvPicPr>
          <p:cNvPr id="15" name="Grafik 14" descr="Ein Bild, das Ende, Schild, Zeichnung enthält.&#10;&#10;Automatisch generierte Beschreibung">
            <a:extLst>
              <a:ext uri="{FF2B5EF4-FFF2-40B4-BE49-F238E27FC236}">
                <a16:creationId xmlns:a16="http://schemas.microsoft.com/office/drawing/2014/main" xmlns="" id="{DA7BB56B-91D7-47F6-882C-94A0024BC10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0" y="5798120"/>
            <a:ext cx="1579794" cy="816688"/>
          </a:xfrm>
          <a:prstGeom prst="rect">
            <a:avLst/>
          </a:prstGeom>
        </p:spPr>
      </p:pic>
      <p:pic>
        <p:nvPicPr>
          <p:cNvPr id="21" name="Grafik 20" descr="Ein Bild, das Zeichnung, Schild enthält.&#10;&#10;Automatisch generierte Beschreibung">
            <a:extLst>
              <a:ext uri="{FF2B5EF4-FFF2-40B4-BE49-F238E27FC236}">
                <a16:creationId xmlns:a16="http://schemas.microsoft.com/office/drawing/2014/main" xmlns="" id="{20F9B38D-FCBC-4BD5-8863-A17FC686E5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077" y="5788263"/>
            <a:ext cx="1426851" cy="928993"/>
          </a:xfrm>
          <a:prstGeom prst="rect">
            <a:avLst/>
          </a:prstGeom>
        </p:spPr>
      </p:pic>
      <p:pic>
        <p:nvPicPr>
          <p:cNvPr id="9" name="Grafik 8" descr="Ein Bild, das Zeichnung, Essen enthält.&#10;&#10;Automatisch generierte Beschreibung">
            <a:extLst>
              <a:ext uri="{FF2B5EF4-FFF2-40B4-BE49-F238E27FC236}">
                <a16:creationId xmlns:a16="http://schemas.microsoft.com/office/drawing/2014/main" xmlns="" id="{83C8146A-2394-4729-AC31-D288A1A4FF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988" y="5876115"/>
            <a:ext cx="1239698" cy="753288"/>
          </a:xfrm>
          <a:prstGeom prst="rect">
            <a:avLst/>
          </a:prstGeom>
        </p:spPr>
      </p:pic>
      <p:pic>
        <p:nvPicPr>
          <p:cNvPr id="7" name="Grafik 6" descr="Ein Bild, das Zeichnung enthält.&#10;&#10;Automatisch generierte Beschreibung">
            <a:extLst>
              <a:ext uri="{FF2B5EF4-FFF2-40B4-BE49-F238E27FC236}">
                <a16:creationId xmlns:a16="http://schemas.microsoft.com/office/drawing/2014/main" xmlns="" id="{92602430-7276-45A5-8D4A-E3F2E9EAEA2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606" y="5795183"/>
            <a:ext cx="1644670" cy="75565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BDD27D5D-FA08-4E43-BF75-7BB7716C8C1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531" y="5901408"/>
            <a:ext cx="2841351" cy="67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902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</Words>
  <Application>Microsoft Office PowerPoint</Application>
  <PresentationFormat>Niestandardowy</PresentationFormat>
  <Paragraphs>5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Franke, Niklas</dc:creator>
  <cp:lastModifiedBy>Basia</cp:lastModifiedBy>
  <cp:revision>11</cp:revision>
  <dcterms:created xsi:type="dcterms:W3CDTF">2020-08-29T13:33:52Z</dcterms:created>
  <dcterms:modified xsi:type="dcterms:W3CDTF">2020-10-21T07:46:08Z</dcterms:modified>
</cp:coreProperties>
</file>