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15"/>
  </p:notesMasterIdLst>
  <p:handoutMasterIdLst>
    <p:handoutMasterId r:id="rId16"/>
  </p:handoutMasterIdLst>
  <p:sldIdLst>
    <p:sldId id="452" r:id="rId2"/>
    <p:sldId id="537" r:id="rId3"/>
    <p:sldId id="542" r:id="rId4"/>
    <p:sldId id="538" r:id="rId5"/>
    <p:sldId id="539" r:id="rId6"/>
    <p:sldId id="531" r:id="rId7"/>
    <p:sldId id="530" r:id="rId8"/>
    <p:sldId id="532" r:id="rId9"/>
    <p:sldId id="521" r:id="rId10"/>
    <p:sldId id="523" r:id="rId11"/>
    <p:sldId id="524" r:id="rId12"/>
    <p:sldId id="529" r:id="rId13"/>
    <p:sldId id="535" r:id="rId14"/>
  </p:sldIdLst>
  <p:sldSz cx="9906000" cy="6858000" type="A4"/>
  <p:notesSz cx="6858000" cy="9144000"/>
  <p:defaultTextStyle>
    <a:defPPr>
      <a:defRPr lang="fr-FR"/>
    </a:defPPr>
    <a:lvl1pPr marL="0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38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76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815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753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691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8">
          <p15:clr>
            <a:srgbClr val="A4A3A4"/>
          </p15:clr>
        </p15:guide>
        <p15:guide id="2" orient="horz" pos="4212">
          <p15:clr>
            <a:srgbClr val="A4A3A4"/>
          </p15:clr>
        </p15:guide>
        <p15:guide id="3" orient="horz" pos="4210">
          <p15:clr>
            <a:srgbClr val="A4A3A4"/>
          </p15:clr>
        </p15:guide>
        <p15:guide id="4" orient="horz" pos="3996">
          <p15:clr>
            <a:srgbClr val="A4A3A4"/>
          </p15:clr>
        </p15:guide>
        <p15:guide id="5" orient="horz" pos="671">
          <p15:clr>
            <a:srgbClr val="A4A3A4"/>
          </p15:clr>
        </p15:guide>
        <p15:guide id="6" orient="horz" pos="4016">
          <p15:clr>
            <a:srgbClr val="A4A3A4"/>
          </p15:clr>
        </p15:guide>
        <p15:guide id="7" pos="5560">
          <p15:clr>
            <a:srgbClr val="A4A3A4"/>
          </p15:clr>
        </p15:guide>
        <p15:guide id="8" pos="4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zej Jakubowski" initials="AJ" lastIdx="1" clrIdx="0">
    <p:extLst/>
  </p:cmAuthor>
  <p:cmAuthor id="2" name="Andrzej Jakubowski" initials="AJ [2]" lastIdx="1" clrIdx="1">
    <p:extLst/>
  </p:cmAuthor>
  <p:cmAuthor id="3" name="Andrzej Jakubowski" initials="AJ [3]" lastIdx="1" clrIdx="2">
    <p:extLst/>
  </p:cmAuthor>
  <p:cmAuthor id="4" name="Andrzej Jakubowski" initials="AJ [4]" lastIdx="1" clrIdx="3">
    <p:extLst/>
  </p:cmAuthor>
  <p:cmAuthor id="5" name="Andrzej Jakubowski" initials="AJ [5]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4ED"/>
    <a:srgbClr val="D32E59"/>
    <a:srgbClr val="D02F59"/>
    <a:srgbClr val="C93259"/>
    <a:srgbClr val="98DABB"/>
    <a:srgbClr val="A0CFB8"/>
    <a:srgbClr val="93CCCF"/>
    <a:srgbClr val="A6CD9C"/>
    <a:srgbClr val="7D94B3"/>
    <a:srgbClr val="D4D6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63"/>
  </p:normalViewPr>
  <p:slideViewPr>
    <p:cSldViewPr snapToGrid="0" snapToObjects="1">
      <p:cViewPr varScale="1">
        <p:scale>
          <a:sx n="82" d="100"/>
          <a:sy n="82" d="100"/>
        </p:scale>
        <p:origin x="302" y="77"/>
      </p:cViewPr>
      <p:guideLst>
        <p:guide orient="horz" pos="728"/>
        <p:guide orient="horz" pos="4212"/>
        <p:guide orient="horz" pos="4210"/>
        <p:guide orient="horz" pos="3996"/>
        <p:guide orient="horz" pos="671"/>
        <p:guide orient="horz" pos="4016"/>
        <p:guide pos="5560"/>
        <p:guide pos="4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2808"/>
    </p:cViewPr>
  </p:sorterViewPr>
  <p:notesViewPr>
    <p:cSldViewPr snapToGrid="0" snapToObjects="1" showGuides="1">
      <p:cViewPr varScale="1">
        <p:scale>
          <a:sx n="90" d="100"/>
          <a:sy n="90" d="100"/>
        </p:scale>
        <p:origin x="3512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ED5555-3665-FE4D-B6C3-7F35F215C126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248348E-2DCF-BD43-9F8B-B427D7E0D3B2}">
      <dgm:prSet phldrT="[Texte]"/>
      <dgm:spPr/>
      <dgm:t>
        <a:bodyPr/>
        <a:lstStyle/>
        <a:p>
          <a:r>
            <a:rPr lang="en-GB" noProof="0" dirty="0"/>
            <a:t>8% </a:t>
          </a:r>
          <a:r>
            <a:rPr lang="pl-PL" noProof="0" dirty="0"/>
            <a:t>ERZ powstało jako Rady Zakładowe SE</a:t>
          </a:r>
          <a:endParaRPr lang="en-GB" noProof="0" dirty="0"/>
        </a:p>
      </dgm:t>
    </dgm:pt>
    <dgm:pt modelId="{7DEA2B3F-87A2-B64F-A6F8-56A870BFA52A}" type="parTrans" cxnId="{7FE17CC9-620A-A04D-BE33-962230ACBBDF}">
      <dgm:prSet/>
      <dgm:spPr/>
      <dgm:t>
        <a:bodyPr/>
        <a:lstStyle/>
        <a:p>
          <a:endParaRPr lang="fr-FR"/>
        </a:p>
      </dgm:t>
    </dgm:pt>
    <dgm:pt modelId="{44C80637-8090-8740-A5B4-18BB395F8D60}" type="sibTrans" cxnId="{7FE17CC9-620A-A04D-BE33-962230ACBBDF}">
      <dgm:prSet/>
      <dgm:spPr/>
      <dgm:t>
        <a:bodyPr/>
        <a:lstStyle/>
        <a:p>
          <a:endParaRPr lang="fr-FR"/>
        </a:p>
      </dgm:t>
    </dgm:pt>
    <dgm:pt modelId="{05DCEC94-2450-794D-8B1C-2B64C82155F2}">
      <dgm:prSet phldrT="[Texte]"/>
      <dgm:spPr/>
      <dgm:t>
        <a:bodyPr/>
        <a:lstStyle/>
        <a:p>
          <a:r>
            <a:rPr lang="en-GB" noProof="0" dirty="0"/>
            <a:t>&gt; 1 </a:t>
          </a:r>
          <a:r>
            <a:rPr lang="pl-PL" noProof="0" dirty="0"/>
            <a:t>na 10 ERZ</a:t>
          </a:r>
          <a:r>
            <a:rPr lang="en-GB" noProof="0" dirty="0"/>
            <a:t> </a:t>
          </a:r>
          <a:r>
            <a:rPr lang="pl-PL" noProof="0" dirty="0"/>
            <a:t>ma zakres kompetencji wykraczający poza informację i konsultację</a:t>
          </a:r>
          <a:endParaRPr lang="en-GB" noProof="0" dirty="0"/>
        </a:p>
      </dgm:t>
    </dgm:pt>
    <dgm:pt modelId="{4903FF28-5C29-5D4F-BCBB-55F0BF14E2C3}" type="parTrans" cxnId="{DD23676A-729A-F943-9255-B608E100C498}">
      <dgm:prSet/>
      <dgm:spPr/>
      <dgm:t>
        <a:bodyPr/>
        <a:lstStyle/>
        <a:p>
          <a:endParaRPr lang="fr-FR"/>
        </a:p>
      </dgm:t>
    </dgm:pt>
    <dgm:pt modelId="{6DF01EA1-D876-0F4B-B47A-3D4085C8C2D3}" type="sibTrans" cxnId="{DD23676A-729A-F943-9255-B608E100C498}">
      <dgm:prSet/>
      <dgm:spPr/>
      <dgm:t>
        <a:bodyPr/>
        <a:lstStyle/>
        <a:p>
          <a:endParaRPr lang="fr-FR"/>
        </a:p>
      </dgm:t>
    </dgm:pt>
    <dgm:pt modelId="{5CD48B77-C2BF-8849-A589-C6E89C0029E5}">
      <dgm:prSet phldrT="[Texte]"/>
      <dgm:spPr/>
      <dgm:t>
        <a:bodyPr/>
        <a:lstStyle/>
        <a:p>
          <a:r>
            <a:rPr lang="en-GB" noProof="0" dirty="0"/>
            <a:t>3% </a:t>
          </a:r>
          <a:r>
            <a:rPr lang="pl-PL" noProof="0" dirty="0"/>
            <a:t>ERZ posiada </a:t>
          </a:r>
          <a:r>
            <a:rPr lang="pl-PL" b="0" i="0" u="none" dirty="0"/>
            <a:t>kompetencje do negocjowania kwestii ponadnarodowych</a:t>
          </a:r>
          <a:endParaRPr lang="en-GB" noProof="0" dirty="0"/>
        </a:p>
      </dgm:t>
    </dgm:pt>
    <dgm:pt modelId="{EBDCF6BD-15D0-2246-932D-41BA64B94D4D}" type="parTrans" cxnId="{5D3EB64D-A90A-EE42-BD94-1A0AD14BEC84}">
      <dgm:prSet/>
      <dgm:spPr/>
      <dgm:t>
        <a:bodyPr/>
        <a:lstStyle/>
        <a:p>
          <a:endParaRPr lang="fr-FR"/>
        </a:p>
      </dgm:t>
    </dgm:pt>
    <dgm:pt modelId="{B732CC0C-680E-6A46-B06C-1415D9A070E8}" type="sibTrans" cxnId="{5D3EB64D-A90A-EE42-BD94-1A0AD14BEC84}">
      <dgm:prSet/>
      <dgm:spPr/>
      <dgm:t>
        <a:bodyPr/>
        <a:lstStyle/>
        <a:p>
          <a:endParaRPr lang="fr-FR"/>
        </a:p>
      </dgm:t>
    </dgm:pt>
    <dgm:pt modelId="{6113CE62-9D01-7B47-8442-3E8255489CDA}">
      <dgm:prSet phldrT="[Texte]"/>
      <dgm:spPr/>
      <dgm:t>
        <a:bodyPr/>
        <a:lstStyle/>
        <a:p>
          <a:r>
            <a:rPr lang="en-GB" noProof="0" dirty="0"/>
            <a:t>+/- 40% </a:t>
          </a:r>
          <a:r>
            <a:rPr lang="pl-PL" noProof="0" dirty="0"/>
            <a:t>to ERZ utworzone przed dyrektywą</a:t>
          </a:r>
          <a:endParaRPr lang="en-GB" noProof="0" dirty="0"/>
        </a:p>
      </dgm:t>
    </dgm:pt>
    <dgm:pt modelId="{84A297A0-C464-4A41-92E5-198B3CD78283}" type="parTrans" cxnId="{02E562E2-1494-B14E-B65A-E1B641B8B152}">
      <dgm:prSet/>
      <dgm:spPr/>
      <dgm:t>
        <a:bodyPr/>
        <a:lstStyle/>
        <a:p>
          <a:endParaRPr lang="fr-FR"/>
        </a:p>
      </dgm:t>
    </dgm:pt>
    <dgm:pt modelId="{DA239A52-8C7F-DE41-8832-7CB63E7B648D}" type="sibTrans" cxnId="{02E562E2-1494-B14E-B65A-E1B641B8B152}">
      <dgm:prSet/>
      <dgm:spPr/>
      <dgm:t>
        <a:bodyPr/>
        <a:lstStyle/>
        <a:p>
          <a:endParaRPr lang="fr-FR"/>
        </a:p>
      </dgm:t>
    </dgm:pt>
    <dgm:pt modelId="{451654D0-42CD-C447-ADC9-955292FFED20}">
      <dgm:prSet phldrT="[Texte]"/>
      <dgm:spPr/>
      <dgm:t>
        <a:bodyPr/>
        <a:lstStyle/>
        <a:p>
          <a:r>
            <a:rPr lang="en-GB" noProof="0" dirty="0"/>
            <a:t>1 </a:t>
          </a:r>
          <a:r>
            <a:rPr lang="pl-PL" noProof="0" dirty="0"/>
            <a:t>na 3 ERZ nie ma żadnych szkoleń</a:t>
          </a:r>
          <a:endParaRPr lang="en-GB" noProof="0" dirty="0"/>
        </a:p>
      </dgm:t>
    </dgm:pt>
    <dgm:pt modelId="{14095A56-5F9E-BF45-9D2B-6B7F4CED39A7}" type="parTrans" cxnId="{09CC35FD-8B1D-5B4B-884C-24D382582759}">
      <dgm:prSet/>
      <dgm:spPr/>
      <dgm:t>
        <a:bodyPr/>
        <a:lstStyle/>
        <a:p>
          <a:endParaRPr lang="fr-FR"/>
        </a:p>
      </dgm:t>
    </dgm:pt>
    <dgm:pt modelId="{F42C025A-8E3B-9B44-A642-DB9D406618BD}" type="sibTrans" cxnId="{09CC35FD-8B1D-5B4B-884C-24D382582759}">
      <dgm:prSet/>
      <dgm:spPr/>
      <dgm:t>
        <a:bodyPr/>
        <a:lstStyle/>
        <a:p>
          <a:endParaRPr lang="fr-FR"/>
        </a:p>
      </dgm:t>
    </dgm:pt>
    <dgm:pt modelId="{EDF6CE4F-4AFC-E54A-99E5-26E52566EFEF}">
      <dgm:prSet phldrT="[Texte]"/>
      <dgm:spPr/>
      <dgm:t>
        <a:bodyPr/>
        <a:lstStyle/>
        <a:p>
          <a:r>
            <a:rPr lang="en-GB" noProof="0" dirty="0"/>
            <a:t>+/- 20 </a:t>
          </a:r>
          <a:r>
            <a:rPr lang="pl-PL" noProof="0" dirty="0"/>
            <a:t>nowych ERZ rocznie</a:t>
          </a:r>
          <a:endParaRPr lang="en-GB" noProof="0" dirty="0"/>
        </a:p>
      </dgm:t>
    </dgm:pt>
    <dgm:pt modelId="{AE98F6D5-4734-054F-892B-0FA4A4B314DA}" type="parTrans" cxnId="{0AA30EA4-A301-8042-B733-2DF06E093C5A}">
      <dgm:prSet/>
      <dgm:spPr/>
      <dgm:t>
        <a:bodyPr/>
        <a:lstStyle/>
        <a:p>
          <a:endParaRPr lang="fr-FR"/>
        </a:p>
      </dgm:t>
    </dgm:pt>
    <dgm:pt modelId="{EE935132-E138-A94E-AC18-54F3CB6DFF94}" type="sibTrans" cxnId="{0AA30EA4-A301-8042-B733-2DF06E093C5A}">
      <dgm:prSet/>
      <dgm:spPr/>
      <dgm:t>
        <a:bodyPr/>
        <a:lstStyle/>
        <a:p>
          <a:endParaRPr lang="fr-FR"/>
        </a:p>
      </dgm:t>
    </dgm:pt>
    <dgm:pt modelId="{9F0BBA90-F711-094D-9FB2-57D9E63FB6E3}" type="pres">
      <dgm:prSet presAssocID="{DBED5555-3665-FE4D-B6C3-7F35F215C126}" presName="linear" presStyleCnt="0">
        <dgm:presLayoutVars>
          <dgm:dir/>
          <dgm:animLvl val="lvl"/>
          <dgm:resizeHandles val="exact"/>
        </dgm:presLayoutVars>
      </dgm:prSet>
      <dgm:spPr/>
    </dgm:pt>
    <dgm:pt modelId="{DD85FEC5-90B1-ED45-A83F-4B93BA6375FA}" type="pres">
      <dgm:prSet presAssocID="{EDF6CE4F-4AFC-E54A-99E5-26E52566EFEF}" presName="parentLin" presStyleCnt="0"/>
      <dgm:spPr/>
    </dgm:pt>
    <dgm:pt modelId="{06F469DF-342F-2442-BB3E-DAC5ECA11163}" type="pres">
      <dgm:prSet presAssocID="{EDF6CE4F-4AFC-E54A-99E5-26E52566EFEF}" presName="parentLeftMargin" presStyleLbl="node1" presStyleIdx="0" presStyleCnt="6"/>
      <dgm:spPr/>
    </dgm:pt>
    <dgm:pt modelId="{077C7C3C-3FB7-4C4E-8A87-F642AB0DDADF}" type="pres">
      <dgm:prSet presAssocID="{EDF6CE4F-4AFC-E54A-99E5-26E52566EFE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A38FD6B-D0EB-3148-BD60-758B54957E1F}" type="pres">
      <dgm:prSet presAssocID="{EDF6CE4F-4AFC-E54A-99E5-26E52566EFEF}" presName="negativeSpace" presStyleCnt="0"/>
      <dgm:spPr/>
    </dgm:pt>
    <dgm:pt modelId="{B6A9CF0C-4D15-CF41-AE8A-243142D74F38}" type="pres">
      <dgm:prSet presAssocID="{EDF6CE4F-4AFC-E54A-99E5-26E52566EFEF}" presName="childText" presStyleLbl="conFgAcc1" presStyleIdx="0" presStyleCnt="6">
        <dgm:presLayoutVars>
          <dgm:bulletEnabled val="1"/>
        </dgm:presLayoutVars>
      </dgm:prSet>
      <dgm:spPr/>
    </dgm:pt>
    <dgm:pt modelId="{0F9772BC-A75F-2940-9586-0C95E78EB428}" type="pres">
      <dgm:prSet presAssocID="{EE935132-E138-A94E-AC18-54F3CB6DFF94}" presName="spaceBetweenRectangles" presStyleCnt="0"/>
      <dgm:spPr/>
    </dgm:pt>
    <dgm:pt modelId="{14739FF6-CE1D-EB44-B547-7A243DFED8CC}" type="pres">
      <dgm:prSet presAssocID="{B248348E-2DCF-BD43-9F8B-B427D7E0D3B2}" presName="parentLin" presStyleCnt="0"/>
      <dgm:spPr/>
    </dgm:pt>
    <dgm:pt modelId="{1F2F37DC-D80A-8348-B20E-2CDA0622C7F1}" type="pres">
      <dgm:prSet presAssocID="{B248348E-2DCF-BD43-9F8B-B427D7E0D3B2}" presName="parentLeftMargin" presStyleLbl="node1" presStyleIdx="0" presStyleCnt="6"/>
      <dgm:spPr/>
    </dgm:pt>
    <dgm:pt modelId="{B57073FA-9C72-CD47-9BCF-0A1D030F9BBF}" type="pres">
      <dgm:prSet presAssocID="{B248348E-2DCF-BD43-9F8B-B427D7E0D3B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1F3F6F9-D1FF-E24F-8739-F186B090C4A4}" type="pres">
      <dgm:prSet presAssocID="{B248348E-2DCF-BD43-9F8B-B427D7E0D3B2}" presName="negativeSpace" presStyleCnt="0"/>
      <dgm:spPr/>
    </dgm:pt>
    <dgm:pt modelId="{5A1CD34D-36FC-314D-97D4-64BE30B16398}" type="pres">
      <dgm:prSet presAssocID="{B248348E-2DCF-BD43-9F8B-B427D7E0D3B2}" presName="childText" presStyleLbl="conFgAcc1" presStyleIdx="1" presStyleCnt="6">
        <dgm:presLayoutVars>
          <dgm:bulletEnabled val="1"/>
        </dgm:presLayoutVars>
      </dgm:prSet>
      <dgm:spPr/>
    </dgm:pt>
    <dgm:pt modelId="{E8489C1B-4BFD-3F48-A536-320D11AA1A14}" type="pres">
      <dgm:prSet presAssocID="{44C80637-8090-8740-A5B4-18BB395F8D60}" presName="spaceBetweenRectangles" presStyleCnt="0"/>
      <dgm:spPr/>
    </dgm:pt>
    <dgm:pt modelId="{4FA63B1B-6AF1-F642-9E05-F40745AE41EC}" type="pres">
      <dgm:prSet presAssocID="{6113CE62-9D01-7B47-8442-3E8255489CDA}" presName="parentLin" presStyleCnt="0"/>
      <dgm:spPr/>
    </dgm:pt>
    <dgm:pt modelId="{5170878C-9035-D948-8EFA-3F7C6184BA54}" type="pres">
      <dgm:prSet presAssocID="{6113CE62-9D01-7B47-8442-3E8255489CDA}" presName="parentLeftMargin" presStyleLbl="node1" presStyleIdx="1" presStyleCnt="6"/>
      <dgm:spPr/>
    </dgm:pt>
    <dgm:pt modelId="{5D6A9A3C-4BA7-CA49-A197-477C4992B838}" type="pres">
      <dgm:prSet presAssocID="{6113CE62-9D01-7B47-8442-3E8255489CD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1929972-C559-9449-B70F-73152E267E15}" type="pres">
      <dgm:prSet presAssocID="{6113CE62-9D01-7B47-8442-3E8255489CDA}" presName="negativeSpace" presStyleCnt="0"/>
      <dgm:spPr/>
    </dgm:pt>
    <dgm:pt modelId="{842250F6-4DB1-7340-8119-4F0874D7FB9A}" type="pres">
      <dgm:prSet presAssocID="{6113CE62-9D01-7B47-8442-3E8255489CDA}" presName="childText" presStyleLbl="conFgAcc1" presStyleIdx="2" presStyleCnt="6">
        <dgm:presLayoutVars>
          <dgm:bulletEnabled val="1"/>
        </dgm:presLayoutVars>
      </dgm:prSet>
      <dgm:spPr/>
    </dgm:pt>
    <dgm:pt modelId="{C314363C-CB57-2740-9B16-2019A918B827}" type="pres">
      <dgm:prSet presAssocID="{DA239A52-8C7F-DE41-8832-7CB63E7B648D}" presName="spaceBetweenRectangles" presStyleCnt="0"/>
      <dgm:spPr/>
    </dgm:pt>
    <dgm:pt modelId="{99686522-C610-114B-A642-769B9E4AFC90}" type="pres">
      <dgm:prSet presAssocID="{451654D0-42CD-C447-ADC9-955292FFED20}" presName="parentLin" presStyleCnt="0"/>
      <dgm:spPr/>
    </dgm:pt>
    <dgm:pt modelId="{E82ABD96-1051-3646-A245-88EFC726593F}" type="pres">
      <dgm:prSet presAssocID="{451654D0-42CD-C447-ADC9-955292FFED20}" presName="parentLeftMargin" presStyleLbl="node1" presStyleIdx="2" presStyleCnt="6"/>
      <dgm:spPr/>
    </dgm:pt>
    <dgm:pt modelId="{A45FA25A-660E-B041-B726-394BC044FA27}" type="pres">
      <dgm:prSet presAssocID="{451654D0-42CD-C447-ADC9-955292FFED2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099CF3E-C939-B94F-832E-33B156FA85F6}" type="pres">
      <dgm:prSet presAssocID="{451654D0-42CD-C447-ADC9-955292FFED20}" presName="negativeSpace" presStyleCnt="0"/>
      <dgm:spPr/>
    </dgm:pt>
    <dgm:pt modelId="{A7730264-97D5-6547-A987-538B1B7458AE}" type="pres">
      <dgm:prSet presAssocID="{451654D0-42CD-C447-ADC9-955292FFED20}" presName="childText" presStyleLbl="conFgAcc1" presStyleIdx="3" presStyleCnt="6">
        <dgm:presLayoutVars>
          <dgm:bulletEnabled val="1"/>
        </dgm:presLayoutVars>
      </dgm:prSet>
      <dgm:spPr/>
    </dgm:pt>
    <dgm:pt modelId="{8F282CB8-B1B9-FA40-B0CE-782BCAFB1A82}" type="pres">
      <dgm:prSet presAssocID="{F42C025A-8E3B-9B44-A642-DB9D406618BD}" presName="spaceBetweenRectangles" presStyleCnt="0"/>
      <dgm:spPr/>
    </dgm:pt>
    <dgm:pt modelId="{DDFD6593-6CA3-CB4D-A629-171439F0A709}" type="pres">
      <dgm:prSet presAssocID="{05DCEC94-2450-794D-8B1C-2B64C82155F2}" presName="parentLin" presStyleCnt="0"/>
      <dgm:spPr/>
    </dgm:pt>
    <dgm:pt modelId="{1EB100F0-49F2-354A-9A64-CC6A02BCB291}" type="pres">
      <dgm:prSet presAssocID="{05DCEC94-2450-794D-8B1C-2B64C82155F2}" presName="parentLeftMargin" presStyleLbl="node1" presStyleIdx="3" presStyleCnt="6"/>
      <dgm:spPr/>
    </dgm:pt>
    <dgm:pt modelId="{B3BEAA0E-216E-F148-B914-FDE8E2A76CDB}" type="pres">
      <dgm:prSet presAssocID="{05DCEC94-2450-794D-8B1C-2B64C82155F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A152EC2-76DF-2945-99DD-9235A2BC0412}" type="pres">
      <dgm:prSet presAssocID="{05DCEC94-2450-794D-8B1C-2B64C82155F2}" presName="negativeSpace" presStyleCnt="0"/>
      <dgm:spPr/>
    </dgm:pt>
    <dgm:pt modelId="{4C47783E-7EA9-064F-8A67-769B422EB7A8}" type="pres">
      <dgm:prSet presAssocID="{05DCEC94-2450-794D-8B1C-2B64C82155F2}" presName="childText" presStyleLbl="conFgAcc1" presStyleIdx="4" presStyleCnt="6">
        <dgm:presLayoutVars>
          <dgm:bulletEnabled val="1"/>
        </dgm:presLayoutVars>
      </dgm:prSet>
      <dgm:spPr/>
    </dgm:pt>
    <dgm:pt modelId="{A2A5AE04-6558-6845-A698-F59F8D182396}" type="pres">
      <dgm:prSet presAssocID="{6DF01EA1-D876-0F4B-B47A-3D4085C8C2D3}" presName="spaceBetweenRectangles" presStyleCnt="0"/>
      <dgm:spPr/>
    </dgm:pt>
    <dgm:pt modelId="{881D7908-4204-2846-B9D5-94BCDB3D0EED}" type="pres">
      <dgm:prSet presAssocID="{5CD48B77-C2BF-8849-A589-C6E89C0029E5}" presName="parentLin" presStyleCnt="0"/>
      <dgm:spPr/>
    </dgm:pt>
    <dgm:pt modelId="{73D79FAB-2F44-E14A-B151-A460F709EDF0}" type="pres">
      <dgm:prSet presAssocID="{5CD48B77-C2BF-8849-A589-C6E89C0029E5}" presName="parentLeftMargin" presStyleLbl="node1" presStyleIdx="4" presStyleCnt="6"/>
      <dgm:spPr/>
    </dgm:pt>
    <dgm:pt modelId="{EC0DD3D7-CC4C-8A4B-98B1-2CC072EE8A0D}" type="pres">
      <dgm:prSet presAssocID="{5CD48B77-C2BF-8849-A589-C6E89C0029E5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44B54EBA-C467-CE4F-AC57-AED069B8111A}" type="pres">
      <dgm:prSet presAssocID="{5CD48B77-C2BF-8849-A589-C6E89C0029E5}" presName="negativeSpace" presStyleCnt="0"/>
      <dgm:spPr/>
    </dgm:pt>
    <dgm:pt modelId="{4E341C4B-764A-6D44-9429-88A2F58A1264}" type="pres">
      <dgm:prSet presAssocID="{5CD48B77-C2BF-8849-A589-C6E89C0029E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9A43408-A9AB-1241-8F62-82DCF6E7F6E7}" type="presOf" srcId="{DBED5555-3665-FE4D-B6C3-7F35F215C126}" destId="{9F0BBA90-F711-094D-9FB2-57D9E63FB6E3}" srcOrd="0" destOrd="0" presId="urn:microsoft.com/office/officeart/2005/8/layout/list1"/>
    <dgm:cxn modelId="{6EC10C26-018D-5441-BE42-1F2A44FA553F}" type="presOf" srcId="{B248348E-2DCF-BD43-9F8B-B427D7E0D3B2}" destId="{B57073FA-9C72-CD47-9BCF-0A1D030F9BBF}" srcOrd="1" destOrd="0" presId="urn:microsoft.com/office/officeart/2005/8/layout/list1"/>
    <dgm:cxn modelId="{C9C13C5C-1EA7-8445-AB9D-381F4BABAD33}" type="presOf" srcId="{6113CE62-9D01-7B47-8442-3E8255489CDA}" destId="{5170878C-9035-D948-8EFA-3F7C6184BA54}" srcOrd="0" destOrd="0" presId="urn:microsoft.com/office/officeart/2005/8/layout/list1"/>
    <dgm:cxn modelId="{73E24A45-7194-604B-85EF-9DE9F5B3780C}" type="presOf" srcId="{6113CE62-9D01-7B47-8442-3E8255489CDA}" destId="{5D6A9A3C-4BA7-CA49-A197-477C4992B838}" srcOrd="1" destOrd="0" presId="urn:microsoft.com/office/officeart/2005/8/layout/list1"/>
    <dgm:cxn modelId="{3D77FD49-7097-4F46-9DA9-5EED392018E9}" type="presOf" srcId="{B248348E-2DCF-BD43-9F8B-B427D7E0D3B2}" destId="{1F2F37DC-D80A-8348-B20E-2CDA0622C7F1}" srcOrd="0" destOrd="0" presId="urn:microsoft.com/office/officeart/2005/8/layout/list1"/>
    <dgm:cxn modelId="{E8540B4A-9840-B542-90D2-9D2C7CA2FA76}" type="presOf" srcId="{5CD48B77-C2BF-8849-A589-C6E89C0029E5}" destId="{73D79FAB-2F44-E14A-B151-A460F709EDF0}" srcOrd="0" destOrd="0" presId="urn:microsoft.com/office/officeart/2005/8/layout/list1"/>
    <dgm:cxn modelId="{DD23676A-729A-F943-9255-B608E100C498}" srcId="{DBED5555-3665-FE4D-B6C3-7F35F215C126}" destId="{05DCEC94-2450-794D-8B1C-2B64C82155F2}" srcOrd="4" destOrd="0" parTransId="{4903FF28-5C29-5D4F-BCBB-55F0BF14E2C3}" sibTransId="{6DF01EA1-D876-0F4B-B47A-3D4085C8C2D3}"/>
    <dgm:cxn modelId="{5D3EB64D-A90A-EE42-BD94-1A0AD14BEC84}" srcId="{DBED5555-3665-FE4D-B6C3-7F35F215C126}" destId="{5CD48B77-C2BF-8849-A589-C6E89C0029E5}" srcOrd="5" destOrd="0" parTransId="{EBDCF6BD-15D0-2246-932D-41BA64B94D4D}" sibTransId="{B732CC0C-680E-6A46-B06C-1415D9A070E8}"/>
    <dgm:cxn modelId="{A4BFBD79-7871-FB41-BA88-4D4AB311A2C3}" type="presOf" srcId="{05DCEC94-2450-794D-8B1C-2B64C82155F2}" destId="{1EB100F0-49F2-354A-9A64-CC6A02BCB291}" srcOrd="0" destOrd="0" presId="urn:microsoft.com/office/officeart/2005/8/layout/list1"/>
    <dgm:cxn modelId="{0AA30EA4-A301-8042-B733-2DF06E093C5A}" srcId="{DBED5555-3665-FE4D-B6C3-7F35F215C126}" destId="{EDF6CE4F-4AFC-E54A-99E5-26E52566EFEF}" srcOrd="0" destOrd="0" parTransId="{AE98F6D5-4734-054F-892B-0FA4A4B314DA}" sibTransId="{EE935132-E138-A94E-AC18-54F3CB6DFF94}"/>
    <dgm:cxn modelId="{039B9BB9-8A4E-4D42-B47B-C1315D657267}" type="presOf" srcId="{EDF6CE4F-4AFC-E54A-99E5-26E52566EFEF}" destId="{077C7C3C-3FB7-4C4E-8A87-F642AB0DDADF}" srcOrd="1" destOrd="0" presId="urn:microsoft.com/office/officeart/2005/8/layout/list1"/>
    <dgm:cxn modelId="{40045AC2-31A0-D348-B2FB-19A4844249D0}" type="presOf" srcId="{05DCEC94-2450-794D-8B1C-2B64C82155F2}" destId="{B3BEAA0E-216E-F148-B914-FDE8E2A76CDB}" srcOrd="1" destOrd="0" presId="urn:microsoft.com/office/officeart/2005/8/layout/list1"/>
    <dgm:cxn modelId="{7FE17CC9-620A-A04D-BE33-962230ACBBDF}" srcId="{DBED5555-3665-FE4D-B6C3-7F35F215C126}" destId="{B248348E-2DCF-BD43-9F8B-B427D7E0D3B2}" srcOrd="1" destOrd="0" parTransId="{7DEA2B3F-87A2-B64F-A6F8-56A870BFA52A}" sibTransId="{44C80637-8090-8740-A5B4-18BB395F8D60}"/>
    <dgm:cxn modelId="{FB824CD0-4CEA-884E-9BDA-5A8D3CAB0BFE}" type="presOf" srcId="{451654D0-42CD-C447-ADC9-955292FFED20}" destId="{A45FA25A-660E-B041-B726-394BC044FA27}" srcOrd="1" destOrd="0" presId="urn:microsoft.com/office/officeart/2005/8/layout/list1"/>
    <dgm:cxn modelId="{A8D7B5D7-C578-724C-B4C2-D3C1626398B6}" type="presOf" srcId="{5CD48B77-C2BF-8849-A589-C6E89C0029E5}" destId="{EC0DD3D7-CC4C-8A4B-98B1-2CC072EE8A0D}" srcOrd="1" destOrd="0" presId="urn:microsoft.com/office/officeart/2005/8/layout/list1"/>
    <dgm:cxn modelId="{02E562E2-1494-B14E-B65A-E1B641B8B152}" srcId="{DBED5555-3665-FE4D-B6C3-7F35F215C126}" destId="{6113CE62-9D01-7B47-8442-3E8255489CDA}" srcOrd="2" destOrd="0" parTransId="{84A297A0-C464-4A41-92E5-198B3CD78283}" sibTransId="{DA239A52-8C7F-DE41-8832-7CB63E7B648D}"/>
    <dgm:cxn modelId="{208287E9-596D-B341-AAAC-9010CEFE9D6D}" type="presOf" srcId="{451654D0-42CD-C447-ADC9-955292FFED20}" destId="{E82ABD96-1051-3646-A245-88EFC726593F}" srcOrd="0" destOrd="0" presId="urn:microsoft.com/office/officeart/2005/8/layout/list1"/>
    <dgm:cxn modelId="{C13F09F4-90B3-5E42-92FC-69EF819FE8CC}" type="presOf" srcId="{EDF6CE4F-4AFC-E54A-99E5-26E52566EFEF}" destId="{06F469DF-342F-2442-BB3E-DAC5ECA11163}" srcOrd="0" destOrd="0" presId="urn:microsoft.com/office/officeart/2005/8/layout/list1"/>
    <dgm:cxn modelId="{09CC35FD-8B1D-5B4B-884C-24D382582759}" srcId="{DBED5555-3665-FE4D-B6C3-7F35F215C126}" destId="{451654D0-42CD-C447-ADC9-955292FFED20}" srcOrd="3" destOrd="0" parTransId="{14095A56-5F9E-BF45-9D2B-6B7F4CED39A7}" sibTransId="{F42C025A-8E3B-9B44-A642-DB9D406618BD}"/>
    <dgm:cxn modelId="{63887B5E-5CAD-2045-99FB-26EED53AFF96}" type="presParOf" srcId="{9F0BBA90-F711-094D-9FB2-57D9E63FB6E3}" destId="{DD85FEC5-90B1-ED45-A83F-4B93BA6375FA}" srcOrd="0" destOrd="0" presId="urn:microsoft.com/office/officeart/2005/8/layout/list1"/>
    <dgm:cxn modelId="{016FC00F-A20F-734C-AEC9-1D0A5DD0EDD2}" type="presParOf" srcId="{DD85FEC5-90B1-ED45-A83F-4B93BA6375FA}" destId="{06F469DF-342F-2442-BB3E-DAC5ECA11163}" srcOrd="0" destOrd="0" presId="urn:microsoft.com/office/officeart/2005/8/layout/list1"/>
    <dgm:cxn modelId="{487E7769-950B-C54C-8403-64001B1B93C8}" type="presParOf" srcId="{DD85FEC5-90B1-ED45-A83F-4B93BA6375FA}" destId="{077C7C3C-3FB7-4C4E-8A87-F642AB0DDADF}" srcOrd="1" destOrd="0" presId="urn:microsoft.com/office/officeart/2005/8/layout/list1"/>
    <dgm:cxn modelId="{C07256CB-F386-8041-BD97-A96CE2308B71}" type="presParOf" srcId="{9F0BBA90-F711-094D-9FB2-57D9E63FB6E3}" destId="{3A38FD6B-D0EB-3148-BD60-758B54957E1F}" srcOrd="1" destOrd="0" presId="urn:microsoft.com/office/officeart/2005/8/layout/list1"/>
    <dgm:cxn modelId="{0F2244C7-07D9-704D-8045-CC3994EF60B5}" type="presParOf" srcId="{9F0BBA90-F711-094D-9FB2-57D9E63FB6E3}" destId="{B6A9CF0C-4D15-CF41-AE8A-243142D74F38}" srcOrd="2" destOrd="0" presId="urn:microsoft.com/office/officeart/2005/8/layout/list1"/>
    <dgm:cxn modelId="{E2A5BA44-63E1-3F42-89F0-419DDB52E91C}" type="presParOf" srcId="{9F0BBA90-F711-094D-9FB2-57D9E63FB6E3}" destId="{0F9772BC-A75F-2940-9586-0C95E78EB428}" srcOrd="3" destOrd="0" presId="urn:microsoft.com/office/officeart/2005/8/layout/list1"/>
    <dgm:cxn modelId="{1CAB1124-945B-2746-87AF-A4DAB5AC6C51}" type="presParOf" srcId="{9F0BBA90-F711-094D-9FB2-57D9E63FB6E3}" destId="{14739FF6-CE1D-EB44-B547-7A243DFED8CC}" srcOrd="4" destOrd="0" presId="urn:microsoft.com/office/officeart/2005/8/layout/list1"/>
    <dgm:cxn modelId="{09775F37-F9DD-0841-A35E-5EE34BF3C933}" type="presParOf" srcId="{14739FF6-CE1D-EB44-B547-7A243DFED8CC}" destId="{1F2F37DC-D80A-8348-B20E-2CDA0622C7F1}" srcOrd="0" destOrd="0" presId="urn:microsoft.com/office/officeart/2005/8/layout/list1"/>
    <dgm:cxn modelId="{22A1EC7C-BA9C-6449-8569-54567B32D535}" type="presParOf" srcId="{14739FF6-CE1D-EB44-B547-7A243DFED8CC}" destId="{B57073FA-9C72-CD47-9BCF-0A1D030F9BBF}" srcOrd="1" destOrd="0" presId="urn:microsoft.com/office/officeart/2005/8/layout/list1"/>
    <dgm:cxn modelId="{07040AD5-3F77-0741-ABE7-9A82EB5AFBA3}" type="presParOf" srcId="{9F0BBA90-F711-094D-9FB2-57D9E63FB6E3}" destId="{01F3F6F9-D1FF-E24F-8739-F186B090C4A4}" srcOrd="5" destOrd="0" presId="urn:microsoft.com/office/officeart/2005/8/layout/list1"/>
    <dgm:cxn modelId="{EC45C590-5ACF-D643-8B18-F72ABD334FA0}" type="presParOf" srcId="{9F0BBA90-F711-094D-9FB2-57D9E63FB6E3}" destId="{5A1CD34D-36FC-314D-97D4-64BE30B16398}" srcOrd="6" destOrd="0" presId="urn:microsoft.com/office/officeart/2005/8/layout/list1"/>
    <dgm:cxn modelId="{A194EA56-71B6-7A45-B1E4-0C8825DAF2A7}" type="presParOf" srcId="{9F0BBA90-F711-094D-9FB2-57D9E63FB6E3}" destId="{E8489C1B-4BFD-3F48-A536-320D11AA1A14}" srcOrd="7" destOrd="0" presId="urn:microsoft.com/office/officeart/2005/8/layout/list1"/>
    <dgm:cxn modelId="{FBF932B2-D35D-E34D-B766-04C60C785B79}" type="presParOf" srcId="{9F0BBA90-F711-094D-9FB2-57D9E63FB6E3}" destId="{4FA63B1B-6AF1-F642-9E05-F40745AE41EC}" srcOrd="8" destOrd="0" presId="urn:microsoft.com/office/officeart/2005/8/layout/list1"/>
    <dgm:cxn modelId="{6DF9648C-40D2-A34E-B622-D7BF64899933}" type="presParOf" srcId="{4FA63B1B-6AF1-F642-9E05-F40745AE41EC}" destId="{5170878C-9035-D948-8EFA-3F7C6184BA54}" srcOrd="0" destOrd="0" presId="urn:microsoft.com/office/officeart/2005/8/layout/list1"/>
    <dgm:cxn modelId="{40B86815-6B9E-4748-9B98-ED04501C6EA4}" type="presParOf" srcId="{4FA63B1B-6AF1-F642-9E05-F40745AE41EC}" destId="{5D6A9A3C-4BA7-CA49-A197-477C4992B838}" srcOrd="1" destOrd="0" presId="urn:microsoft.com/office/officeart/2005/8/layout/list1"/>
    <dgm:cxn modelId="{1C1E03C8-F31B-2B48-B459-E425426A0CAB}" type="presParOf" srcId="{9F0BBA90-F711-094D-9FB2-57D9E63FB6E3}" destId="{E1929972-C559-9449-B70F-73152E267E15}" srcOrd="9" destOrd="0" presId="urn:microsoft.com/office/officeart/2005/8/layout/list1"/>
    <dgm:cxn modelId="{449382FC-4834-0B4B-84AC-5B4840ACBE86}" type="presParOf" srcId="{9F0BBA90-F711-094D-9FB2-57D9E63FB6E3}" destId="{842250F6-4DB1-7340-8119-4F0874D7FB9A}" srcOrd="10" destOrd="0" presId="urn:microsoft.com/office/officeart/2005/8/layout/list1"/>
    <dgm:cxn modelId="{FD84ED86-CB02-AE4B-A90F-5246525BEFAD}" type="presParOf" srcId="{9F0BBA90-F711-094D-9FB2-57D9E63FB6E3}" destId="{C314363C-CB57-2740-9B16-2019A918B827}" srcOrd="11" destOrd="0" presId="urn:microsoft.com/office/officeart/2005/8/layout/list1"/>
    <dgm:cxn modelId="{3AAD4A6A-3BF0-E34C-8C6E-363DBB3D8509}" type="presParOf" srcId="{9F0BBA90-F711-094D-9FB2-57D9E63FB6E3}" destId="{99686522-C610-114B-A642-769B9E4AFC90}" srcOrd="12" destOrd="0" presId="urn:microsoft.com/office/officeart/2005/8/layout/list1"/>
    <dgm:cxn modelId="{F78B4B93-00F2-104D-8032-418C16BEDFD6}" type="presParOf" srcId="{99686522-C610-114B-A642-769B9E4AFC90}" destId="{E82ABD96-1051-3646-A245-88EFC726593F}" srcOrd="0" destOrd="0" presId="urn:microsoft.com/office/officeart/2005/8/layout/list1"/>
    <dgm:cxn modelId="{F39C7AE7-ABAD-7146-99AD-453C1EE8E4DD}" type="presParOf" srcId="{99686522-C610-114B-A642-769B9E4AFC90}" destId="{A45FA25A-660E-B041-B726-394BC044FA27}" srcOrd="1" destOrd="0" presId="urn:microsoft.com/office/officeart/2005/8/layout/list1"/>
    <dgm:cxn modelId="{8CA06763-B51D-6F41-9C02-2677398E410D}" type="presParOf" srcId="{9F0BBA90-F711-094D-9FB2-57D9E63FB6E3}" destId="{D099CF3E-C939-B94F-832E-33B156FA85F6}" srcOrd="13" destOrd="0" presId="urn:microsoft.com/office/officeart/2005/8/layout/list1"/>
    <dgm:cxn modelId="{B4833E11-2825-AB40-BD79-D1002133B7F4}" type="presParOf" srcId="{9F0BBA90-F711-094D-9FB2-57D9E63FB6E3}" destId="{A7730264-97D5-6547-A987-538B1B7458AE}" srcOrd="14" destOrd="0" presId="urn:microsoft.com/office/officeart/2005/8/layout/list1"/>
    <dgm:cxn modelId="{7C8D26A3-2013-BE4D-99F3-624B522C3E45}" type="presParOf" srcId="{9F0BBA90-F711-094D-9FB2-57D9E63FB6E3}" destId="{8F282CB8-B1B9-FA40-B0CE-782BCAFB1A82}" srcOrd="15" destOrd="0" presId="urn:microsoft.com/office/officeart/2005/8/layout/list1"/>
    <dgm:cxn modelId="{011AAB03-AE67-9D43-BA7F-17E624FECC06}" type="presParOf" srcId="{9F0BBA90-F711-094D-9FB2-57D9E63FB6E3}" destId="{DDFD6593-6CA3-CB4D-A629-171439F0A709}" srcOrd="16" destOrd="0" presId="urn:microsoft.com/office/officeart/2005/8/layout/list1"/>
    <dgm:cxn modelId="{7EEEFA46-4EFE-2D45-940F-E92638E545AC}" type="presParOf" srcId="{DDFD6593-6CA3-CB4D-A629-171439F0A709}" destId="{1EB100F0-49F2-354A-9A64-CC6A02BCB291}" srcOrd="0" destOrd="0" presId="urn:microsoft.com/office/officeart/2005/8/layout/list1"/>
    <dgm:cxn modelId="{52519ABF-72B1-C541-BEDF-E891A2E33249}" type="presParOf" srcId="{DDFD6593-6CA3-CB4D-A629-171439F0A709}" destId="{B3BEAA0E-216E-F148-B914-FDE8E2A76CDB}" srcOrd="1" destOrd="0" presId="urn:microsoft.com/office/officeart/2005/8/layout/list1"/>
    <dgm:cxn modelId="{27C06158-7A1C-2743-835F-773C372B7FBE}" type="presParOf" srcId="{9F0BBA90-F711-094D-9FB2-57D9E63FB6E3}" destId="{3A152EC2-76DF-2945-99DD-9235A2BC0412}" srcOrd="17" destOrd="0" presId="urn:microsoft.com/office/officeart/2005/8/layout/list1"/>
    <dgm:cxn modelId="{D3DF1FDB-6E22-2F40-9004-7DB2D7D82044}" type="presParOf" srcId="{9F0BBA90-F711-094D-9FB2-57D9E63FB6E3}" destId="{4C47783E-7EA9-064F-8A67-769B422EB7A8}" srcOrd="18" destOrd="0" presId="urn:microsoft.com/office/officeart/2005/8/layout/list1"/>
    <dgm:cxn modelId="{1A97F9E3-84D3-C143-8B53-A0BD4271E334}" type="presParOf" srcId="{9F0BBA90-F711-094D-9FB2-57D9E63FB6E3}" destId="{A2A5AE04-6558-6845-A698-F59F8D182396}" srcOrd="19" destOrd="0" presId="urn:microsoft.com/office/officeart/2005/8/layout/list1"/>
    <dgm:cxn modelId="{69E9F4C1-FC43-4C40-99E9-F59FE2DF76A8}" type="presParOf" srcId="{9F0BBA90-F711-094D-9FB2-57D9E63FB6E3}" destId="{881D7908-4204-2846-B9D5-94BCDB3D0EED}" srcOrd="20" destOrd="0" presId="urn:microsoft.com/office/officeart/2005/8/layout/list1"/>
    <dgm:cxn modelId="{8AC26380-96E2-9D47-A4FC-9586CD6B096A}" type="presParOf" srcId="{881D7908-4204-2846-B9D5-94BCDB3D0EED}" destId="{73D79FAB-2F44-E14A-B151-A460F709EDF0}" srcOrd="0" destOrd="0" presId="urn:microsoft.com/office/officeart/2005/8/layout/list1"/>
    <dgm:cxn modelId="{8DA76A97-6ECE-7F43-9A9F-F4E8011165F4}" type="presParOf" srcId="{881D7908-4204-2846-B9D5-94BCDB3D0EED}" destId="{EC0DD3D7-CC4C-8A4B-98B1-2CC072EE8A0D}" srcOrd="1" destOrd="0" presId="urn:microsoft.com/office/officeart/2005/8/layout/list1"/>
    <dgm:cxn modelId="{07C0BC6A-A79A-7F4D-BEF5-B40762BDBB26}" type="presParOf" srcId="{9F0BBA90-F711-094D-9FB2-57D9E63FB6E3}" destId="{44B54EBA-C467-CE4F-AC57-AED069B8111A}" srcOrd="21" destOrd="0" presId="urn:microsoft.com/office/officeart/2005/8/layout/list1"/>
    <dgm:cxn modelId="{69C6DDD5-16F0-2746-8450-2ADCAEE5E77A}" type="presParOf" srcId="{9F0BBA90-F711-094D-9FB2-57D9E63FB6E3}" destId="{4E341C4B-764A-6D44-9429-88A2F58A126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9CF0C-4D15-CF41-AE8A-243142D74F38}">
      <dsp:nvSpPr>
        <dsp:cNvPr id="0" name=""/>
        <dsp:cNvSpPr/>
      </dsp:nvSpPr>
      <dsp:spPr>
        <a:xfrm>
          <a:off x="0" y="1111004"/>
          <a:ext cx="813752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C7C3C-3FB7-4C4E-8A87-F642AB0DDADF}">
      <dsp:nvSpPr>
        <dsp:cNvPr id="0" name=""/>
        <dsp:cNvSpPr/>
      </dsp:nvSpPr>
      <dsp:spPr>
        <a:xfrm>
          <a:off x="406876" y="933884"/>
          <a:ext cx="5696267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305" tIns="0" rIns="21530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+/- 20 </a:t>
          </a:r>
          <a:r>
            <a:rPr lang="pl-PL" sz="1200" kern="1200" noProof="0" dirty="0"/>
            <a:t>nowych ERZ rocznie</a:t>
          </a:r>
          <a:endParaRPr lang="en-GB" sz="1200" kern="1200" noProof="0" dirty="0"/>
        </a:p>
      </dsp:txBody>
      <dsp:txXfrm>
        <a:off x="424169" y="951177"/>
        <a:ext cx="5661681" cy="319654"/>
      </dsp:txXfrm>
    </dsp:sp>
    <dsp:sp modelId="{5A1CD34D-36FC-314D-97D4-64BE30B16398}">
      <dsp:nvSpPr>
        <dsp:cNvPr id="0" name=""/>
        <dsp:cNvSpPr/>
      </dsp:nvSpPr>
      <dsp:spPr>
        <a:xfrm>
          <a:off x="0" y="1655324"/>
          <a:ext cx="813752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073FA-9C72-CD47-9BCF-0A1D030F9BBF}">
      <dsp:nvSpPr>
        <dsp:cNvPr id="0" name=""/>
        <dsp:cNvSpPr/>
      </dsp:nvSpPr>
      <dsp:spPr>
        <a:xfrm>
          <a:off x="406876" y="1478204"/>
          <a:ext cx="5696267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305" tIns="0" rIns="21530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8% </a:t>
          </a:r>
          <a:r>
            <a:rPr lang="pl-PL" sz="1200" kern="1200" noProof="0" dirty="0"/>
            <a:t>ERZ powstało jako Rady Zakładowe SE</a:t>
          </a:r>
          <a:endParaRPr lang="en-GB" sz="1200" kern="1200" noProof="0" dirty="0"/>
        </a:p>
      </dsp:txBody>
      <dsp:txXfrm>
        <a:off x="424169" y="1495497"/>
        <a:ext cx="5661681" cy="319654"/>
      </dsp:txXfrm>
    </dsp:sp>
    <dsp:sp modelId="{842250F6-4DB1-7340-8119-4F0874D7FB9A}">
      <dsp:nvSpPr>
        <dsp:cNvPr id="0" name=""/>
        <dsp:cNvSpPr/>
      </dsp:nvSpPr>
      <dsp:spPr>
        <a:xfrm>
          <a:off x="0" y="2199644"/>
          <a:ext cx="813752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A9A3C-4BA7-CA49-A197-477C4992B838}">
      <dsp:nvSpPr>
        <dsp:cNvPr id="0" name=""/>
        <dsp:cNvSpPr/>
      </dsp:nvSpPr>
      <dsp:spPr>
        <a:xfrm>
          <a:off x="406876" y="2022524"/>
          <a:ext cx="5696267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305" tIns="0" rIns="21530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+/- 40% </a:t>
          </a:r>
          <a:r>
            <a:rPr lang="pl-PL" sz="1200" kern="1200" noProof="0" dirty="0"/>
            <a:t>to ERZ utworzone przed dyrektywą</a:t>
          </a:r>
          <a:endParaRPr lang="en-GB" sz="1200" kern="1200" noProof="0" dirty="0"/>
        </a:p>
      </dsp:txBody>
      <dsp:txXfrm>
        <a:off x="424169" y="2039817"/>
        <a:ext cx="5661681" cy="319654"/>
      </dsp:txXfrm>
    </dsp:sp>
    <dsp:sp modelId="{A7730264-97D5-6547-A987-538B1B7458AE}">
      <dsp:nvSpPr>
        <dsp:cNvPr id="0" name=""/>
        <dsp:cNvSpPr/>
      </dsp:nvSpPr>
      <dsp:spPr>
        <a:xfrm>
          <a:off x="0" y="2743963"/>
          <a:ext cx="813752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FA25A-660E-B041-B726-394BC044FA27}">
      <dsp:nvSpPr>
        <dsp:cNvPr id="0" name=""/>
        <dsp:cNvSpPr/>
      </dsp:nvSpPr>
      <dsp:spPr>
        <a:xfrm>
          <a:off x="406876" y="2566843"/>
          <a:ext cx="5696267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305" tIns="0" rIns="21530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1 </a:t>
          </a:r>
          <a:r>
            <a:rPr lang="pl-PL" sz="1200" kern="1200" noProof="0" dirty="0"/>
            <a:t>na 3 ERZ nie ma żadnych szkoleń</a:t>
          </a:r>
          <a:endParaRPr lang="en-GB" sz="1200" kern="1200" noProof="0" dirty="0"/>
        </a:p>
      </dsp:txBody>
      <dsp:txXfrm>
        <a:off x="424169" y="2584136"/>
        <a:ext cx="5661681" cy="319654"/>
      </dsp:txXfrm>
    </dsp:sp>
    <dsp:sp modelId="{4C47783E-7EA9-064F-8A67-769B422EB7A8}">
      <dsp:nvSpPr>
        <dsp:cNvPr id="0" name=""/>
        <dsp:cNvSpPr/>
      </dsp:nvSpPr>
      <dsp:spPr>
        <a:xfrm>
          <a:off x="0" y="3288283"/>
          <a:ext cx="813752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EAA0E-216E-F148-B914-FDE8E2A76CDB}">
      <dsp:nvSpPr>
        <dsp:cNvPr id="0" name=""/>
        <dsp:cNvSpPr/>
      </dsp:nvSpPr>
      <dsp:spPr>
        <a:xfrm>
          <a:off x="406876" y="3111163"/>
          <a:ext cx="5696267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305" tIns="0" rIns="21530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&gt; 1 </a:t>
          </a:r>
          <a:r>
            <a:rPr lang="pl-PL" sz="1200" kern="1200" noProof="0" dirty="0"/>
            <a:t>na 10 ERZ</a:t>
          </a:r>
          <a:r>
            <a:rPr lang="en-GB" sz="1200" kern="1200" noProof="0" dirty="0"/>
            <a:t> </a:t>
          </a:r>
          <a:r>
            <a:rPr lang="pl-PL" sz="1200" kern="1200" noProof="0" dirty="0"/>
            <a:t>ma zakres kompetencji wykraczający poza informację i konsultację</a:t>
          </a:r>
          <a:endParaRPr lang="en-GB" sz="1200" kern="1200" noProof="0" dirty="0"/>
        </a:p>
      </dsp:txBody>
      <dsp:txXfrm>
        <a:off x="424169" y="3128456"/>
        <a:ext cx="5661681" cy="319654"/>
      </dsp:txXfrm>
    </dsp:sp>
    <dsp:sp modelId="{4E341C4B-764A-6D44-9429-88A2F58A1264}">
      <dsp:nvSpPr>
        <dsp:cNvPr id="0" name=""/>
        <dsp:cNvSpPr/>
      </dsp:nvSpPr>
      <dsp:spPr>
        <a:xfrm>
          <a:off x="0" y="3832603"/>
          <a:ext cx="813752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0DD3D7-CC4C-8A4B-98B1-2CC072EE8A0D}">
      <dsp:nvSpPr>
        <dsp:cNvPr id="0" name=""/>
        <dsp:cNvSpPr/>
      </dsp:nvSpPr>
      <dsp:spPr>
        <a:xfrm>
          <a:off x="406876" y="3655483"/>
          <a:ext cx="5696267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305" tIns="0" rIns="21530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3% </a:t>
          </a:r>
          <a:r>
            <a:rPr lang="pl-PL" sz="1200" kern="1200" noProof="0" dirty="0"/>
            <a:t>ERZ posiada </a:t>
          </a:r>
          <a:r>
            <a:rPr lang="pl-PL" sz="1200" b="0" i="0" u="none" kern="1200" dirty="0"/>
            <a:t>kompetencje do negocjowania kwestii ponadnarodowych</a:t>
          </a:r>
          <a:endParaRPr lang="en-GB" sz="1200" kern="1200" noProof="0" dirty="0"/>
        </a:p>
      </dsp:txBody>
      <dsp:txXfrm>
        <a:off x="424169" y="3672776"/>
        <a:ext cx="5661681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5CB62-658D-7949-90B4-3ACCB79694B8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EA1AF-F5E2-F34F-A0CF-BB214741E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018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DFE3C-ADBD-3E41-85C6-A47DE4D4D7E4}" type="datetimeFigureOut">
              <a:rPr lang="fr-FR" smtClean="0"/>
              <a:t>26/03/2019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0328B-30ED-F24F-9A65-4F91FCD805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038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1pPr>
    <a:lvl2pPr marL="419938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2pPr>
    <a:lvl3pPr marL="839876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3pPr>
    <a:lvl4pPr marL="1259815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4pPr>
    <a:lvl5pPr marL="1679753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5pPr>
    <a:lvl6pPr marL="2099691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0328B-30ED-F24F-9A65-4F91FCD805B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98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yndex_logo_offic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17" y="336805"/>
            <a:ext cx="2416374" cy="241637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301964" y="1462218"/>
            <a:ext cx="604037" cy="5395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824700" y="3396500"/>
            <a:ext cx="4350850" cy="1212014"/>
          </a:xfrm>
        </p:spPr>
        <p:txBody>
          <a:bodyPr anchor="t">
            <a:normAutofit/>
          </a:bodyPr>
          <a:lstStyle>
            <a:lvl1pPr algn="l">
              <a:defRPr sz="3900" b="1" cap="all">
                <a:solidFill>
                  <a:srgbClr val="E93F6D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4824701" y="4608994"/>
            <a:ext cx="4350848" cy="865031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>
                <a:solidFill>
                  <a:srgbClr val="87878F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4824701" y="5481266"/>
            <a:ext cx="4350849" cy="609099"/>
          </a:xfrm>
        </p:spPr>
        <p:txBody>
          <a:bodyPr anchor="t">
            <a:noAutofit/>
          </a:bodyPr>
          <a:lstStyle>
            <a:lvl1pPr marL="0" indent="0">
              <a:buNone/>
              <a:defRPr sz="1800" cap="all">
                <a:solidFill>
                  <a:srgbClr val="E93F6D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5" name="Image 4" descr="Couvppt-fev-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02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6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1043" y="358306"/>
            <a:ext cx="8137841" cy="99265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200" b="1" cap="all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44" y="2415701"/>
            <a:ext cx="4035848" cy="4200754"/>
          </a:xfrm>
        </p:spPr>
        <p:txBody>
          <a:bodyPr anchor="t">
            <a:noAutofit/>
          </a:bodyPr>
          <a:lstStyle>
            <a:lvl1pPr marL="223824" indent="-223824">
              <a:lnSpc>
                <a:spcPct val="100000"/>
              </a:lnSpc>
              <a:spcBef>
                <a:spcPts val="1200"/>
              </a:spcBef>
              <a:buClr>
                <a:srgbClr val="CD3058"/>
              </a:buClr>
              <a:buFont typeface="LucidaGrande" charset="0"/>
              <a:buChar char="▸"/>
              <a:defRPr sz="1400">
                <a:solidFill>
                  <a:srgbClr val="3C4646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buClr>
                <a:srgbClr val="CD3058"/>
              </a:buClr>
              <a:defRPr sz="1200">
                <a:solidFill>
                  <a:srgbClr val="3C4646"/>
                </a:solidFill>
              </a:defRPr>
            </a:lvl2pPr>
            <a:lvl3pPr marL="1119119" indent="-223824">
              <a:lnSpc>
                <a:spcPct val="100000"/>
              </a:lnSpc>
              <a:spcBef>
                <a:spcPts val="400"/>
              </a:spcBef>
              <a:buClr>
                <a:srgbClr val="D32E59"/>
              </a:buClr>
              <a:buFont typeface="Lucida Grande"/>
              <a:buChar char="▪"/>
              <a:defRPr sz="1100">
                <a:solidFill>
                  <a:srgbClr val="3C4646"/>
                </a:solidFill>
              </a:defRPr>
            </a:lvl3pPr>
            <a:lvl4pPr>
              <a:lnSpc>
                <a:spcPct val="100000"/>
              </a:lnSpc>
              <a:spcBef>
                <a:spcPts val="400"/>
              </a:spcBef>
              <a:defRPr sz="998">
                <a:solidFill>
                  <a:srgbClr val="3C4646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80993" y="1514475"/>
            <a:ext cx="4035900" cy="721773"/>
          </a:xfr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cap="all">
                <a:solidFill>
                  <a:srgbClr val="D32E5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783035" y="2415701"/>
            <a:ext cx="4035848" cy="4200754"/>
          </a:xfrm>
        </p:spPr>
        <p:txBody>
          <a:bodyPr anchor="t">
            <a:noAutofit/>
          </a:bodyPr>
          <a:lstStyle>
            <a:lvl1pPr marL="223824" indent="-223824">
              <a:lnSpc>
                <a:spcPct val="100000"/>
              </a:lnSpc>
              <a:spcBef>
                <a:spcPts val="1200"/>
              </a:spcBef>
              <a:buClr>
                <a:srgbClr val="CD3058"/>
              </a:buClr>
              <a:buFont typeface="LucidaGrande" charset="0"/>
              <a:buChar char="▸"/>
              <a:defRPr sz="1400">
                <a:solidFill>
                  <a:srgbClr val="3C4646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buClr>
                <a:srgbClr val="CD3058"/>
              </a:buClr>
              <a:defRPr sz="1200">
                <a:solidFill>
                  <a:srgbClr val="3C4646"/>
                </a:solidFill>
              </a:defRPr>
            </a:lvl2pPr>
            <a:lvl3pPr marL="1119119" indent="-223824">
              <a:lnSpc>
                <a:spcPct val="100000"/>
              </a:lnSpc>
              <a:spcBef>
                <a:spcPts val="400"/>
              </a:spcBef>
              <a:buClr>
                <a:srgbClr val="D32E59"/>
              </a:buClr>
              <a:buFont typeface="Lucida Grande"/>
              <a:buChar char="▪"/>
              <a:defRPr sz="1100">
                <a:solidFill>
                  <a:srgbClr val="3C4646"/>
                </a:solidFill>
              </a:defRPr>
            </a:lvl3pPr>
            <a:lvl4pPr>
              <a:lnSpc>
                <a:spcPct val="100000"/>
              </a:lnSpc>
              <a:spcBef>
                <a:spcPts val="400"/>
              </a:spcBef>
              <a:defRPr sz="998">
                <a:solidFill>
                  <a:srgbClr val="3C4646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7" name="Espace réservé du contenu 4"/>
          <p:cNvSpPr>
            <a:spLocks noGrp="1"/>
          </p:cNvSpPr>
          <p:nvPr>
            <p:ph sz="quarter" idx="12"/>
          </p:nvPr>
        </p:nvSpPr>
        <p:spPr>
          <a:xfrm>
            <a:off x="4782984" y="1514475"/>
            <a:ext cx="4035900" cy="721773"/>
          </a:xfr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cap="all">
                <a:solidFill>
                  <a:srgbClr val="D32E5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0070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avec comment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1043" y="358305"/>
            <a:ext cx="2945513" cy="113235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 b="1" cap="all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44" y="1636889"/>
            <a:ext cx="2945512" cy="4979566"/>
          </a:xfrm>
        </p:spPr>
        <p:txBody>
          <a:bodyPr anchor="t">
            <a:noAutofit/>
          </a:bodyPr>
          <a:lstStyle>
            <a:lvl1pPr marL="223824" indent="-223824" algn="just">
              <a:lnSpc>
                <a:spcPct val="100000"/>
              </a:lnSpc>
              <a:spcBef>
                <a:spcPts val="1200"/>
              </a:spcBef>
              <a:buClr>
                <a:srgbClr val="CD3058"/>
              </a:buClr>
              <a:buFont typeface="LucidaGrande" charset="0"/>
              <a:buChar char="▸"/>
              <a:defRPr sz="1200">
                <a:solidFill>
                  <a:schemeClr val="tx1"/>
                </a:solidFill>
              </a:defRPr>
            </a:lvl1pPr>
            <a:lvl2pPr marL="538163" indent="-228600" algn="just">
              <a:lnSpc>
                <a:spcPct val="100000"/>
              </a:lnSpc>
              <a:spcBef>
                <a:spcPts val="400"/>
              </a:spcBef>
              <a:buClr>
                <a:srgbClr val="CD3058"/>
              </a:buClr>
              <a:tabLst/>
              <a:defRPr sz="1200">
                <a:solidFill>
                  <a:schemeClr val="tx1"/>
                </a:solidFill>
              </a:defRPr>
            </a:lvl2pPr>
            <a:lvl3pPr marL="898525" indent="-222250" algn="just">
              <a:lnSpc>
                <a:spcPct val="100000"/>
              </a:lnSpc>
              <a:spcBef>
                <a:spcPts val="400"/>
              </a:spcBef>
              <a:buClr>
                <a:srgbClr val="D32E59"/>
              </a:buClr>
              <a:buFont typeface="Lucida Grande"/>
              <a:buChar char="▪"/>
              <a:defRPr sz="1200">
                <a:solidFill>
                  <a:schemeClr val="tx1"/>
                </a:solidFill>
              </a:defRPr>
            </a:lvl3pPr>
            <a:lvl4pPr marL="1254125" indent="-228600" algn="just">
              <a:lnSpc>
                <a:spcPct val="100000"/>
              </a:lnSpc>
              <a:spcBef>
                <a:spcPts val="400"/>
              </a:spcBef>
              <a:defRPr sz="1200"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141611" y="687387"/>
            <a:ext cx="4677272" cy="5929067"/>
          </a:xfrm>
        </p:spPr>
        <p:txBody>
          <a:bodyPr anchor="t">
            <a:noAutofit/>
          </a:bodyPr>
          <a:lstStyle>
            <a:lvl1pPr marL="223824" indent="-223824">
              <a:lnSpc>
                <a:spcPct val="100000"/>
              </a:lnSpc>
              <a:spcBef>
                <a:spcPts val="1200"/>
              </a:spcBef>
              <a:buClr>
                <a:srgbClr val="CD3058"/>
              </a:buClr>
              <a:buFont typeface="LucidaGrande" charset="0"/>
              <a:buChar char="▸"/>
              <a:defRPr sz="1200">
                <a:solidFill>
                  <a:srgbClr val="3C4646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buClr>
                <a:srgbClr val="CD3058"/>
              </a:buClr>
              <a:defRPr sz="1200">
                <a:solidFill>
                  <a:srgbClr val="3C4646"/>
                </a:solidFill>
              </a:defRPr>
            </a:lvl2pPr>
            <a:lvl3pPr marL="1119119" indent="-223824">
              <a:lnSpc>
                <a:spcPct val="100000"/>
              </a:lnSpc>
              <a:spcBef>
                <a:spcPts val="400"/>
              </a:spcBef>
              <a:buClr>
                <a:srgbClr val="D32E59"/>
              </a:buClr>
              <a:buFont typeface="Lucida Grande"/>
              <a:buChar char="▪"/>
              <a:defRPr sz="1200">
                <a:solidFill>
                  <a:srgbClr val="3C4646"/>
                </a:solidFill>
              </a:defRPr>
            </a:lvl3pPr>
            <a:lvl4pPr>
              <a:lnSpc>
                <a:spcPct val="100000"/>
              </a:lnSpc>
              <a:spcBef>
                <a:spcPts val="400"/>
              </a:spcBef>
              <a:defRPr sz="1200">
                <a:solidFill>
                  <a:srgbClr val="3C4646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054058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nthès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1043" y="363600"/>
            <a:ext cx="8137841" cy="9864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1" cap="all">
                <a:solidFill>
                  <a:srgbClr val="D32E59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43" y="1514475"/>
            <a:ext cx="8137841" cy="4662487"/>
          </a:xfrm>
        </p:spPr>
        <p:txBody>
          <a:bodyPr anchor="t">
            <a:noAutofit/>
          </a:bodyPr>
          <a:lstStyle>
            <a:lvl1pPr marL="285750" indent="-285750" algn="just">
              <a:lnSpc>
                <a:spcPct val="100000"/>
              </a:lnSpc>
              <a:spcBef>
                <a:spcPts val="1200"/>
              </a:spcBef>
              <a:buClr>
                <a:srgbClr val="D32E59"/>
              </a:buClr>
              <a:buSzPct val="120000"/>
              <a:buFont typeface="Lucida Grande"/>
              <a:buChar char="‣"/>
              <a:defRPr sz="1400" b="0" i="0">
                <a:solidFill>
                  <a:srgbClr val="3C4646"/>
                </a:solidFill>
                <a:latin typeface="Calibri"/>
                <a:cs typeface="Calibri"/>
              </a:defRPr>
            </a:lvl1pPr>
            <a:lvl2pPr marL="536575" indent="-228600" algn="just">
              <a:lnSpc>
                <a:spcPct val="100000"/>
              </a:lnSpc>
              <a:spcBef>
                <a:spcPts val="600"/>
              </a:spcBef>
              <a:buClr>
                <a:srgbClr val="D32E59"/>
              </a:buClr>
              <a:buFont typeface="Lucida Grande"/>
              <a:buChar char="•"/>
              <a:defRPr sz="1300" b="0" i="0">
                <a:solidFill>
                  <a:srgbClr val="3C4646"/>
                </a:solidFill>
                <a:latin typeface="Calibri Light"/>
                <a:cs typeface="Calibri Light"/>
              </a:defRPr>
            </a:lvl2pPr>
            <a:lvl3pPr marL="808038" indent="-171450" algn="just">
              <a:lnSpc>
                <a:spcPct val="100000"/>
              </a:lnSpc>
              <a:spcBef>
                <a:spcPts val="400"/>
              </a:spcBef>
              <a:buClr>
                <a:srgbClr val="D32E59"/>
              </a:buClr>
              <a:buSzPct val="100000"/>
              <a:buFont typeface="Lucida Grande"/>
              <a:buChar char="▪"/>
              <a:tabLst/>
              <a:defRPr sz="1300" b="0" i="0">
                <a:solidFill>
                  <a:srgbClr val="3C4646"/>
                </a:solidFill>
                <a:latin typeface="Calibri Light"/>
                <a:cs typeface="Calibri Light"/>
              </a:defRPr>
            </a:lvl3pPr>
            <a:lvl4pPr marL="1436688" indent="-228600" algn="just">
              <a:lnSpc>
                <a:spcPct val="100000"/>
              </a:lnSpc>
              <a:spcBef>
                <a:spcPts val="400"/>
              </a:spcBef>
              <a:buClr>
                <a:srgbClr val="D32E59"/>
              </a:buClr>
              <a:defRPr sz="1300" b="0" i="0">
                <a:solidFill>
                  <a:srgbClr val="3C4646"/>
                </a:solidFill>
                <a:latin typeface="Calibri Light"/>
                <a:cs typeface="Calibri Light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4076263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its marqu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4"/>
          <p:cNvGrpSpPr/>
          <p:nvPr userDrawn="1"/>
        </p:nvGrpSpPr>
        <p:grpSpPr>
          <a:xfrm>
            <a:off x="-2700" y="0"/>
            <a:ext cx="931613" cy="6858000"/>
            <a:chOff x="1367085" y="0"/>
            <a:chExt cx="931612" cy="6858000"/>
          </a:xfrm>
          <a:solidFill>
            <a:schemeClr val="accent1"/>
          </a:solidFill>
          <a:effectLst/>
        </p:grpSpPr>
        <p:sp>
          <p:nvSpPr>
            <p:cNvPr id="6" name="Rectangle 5"/>
            <p:cNvSpPr/>
            <p:nvPr userDrawn="1"/>
          </p:nvSpPr>
          <p:spPr>
            <a:xfrm>
              <a:off x="1367085" y="0"/>
              <a:ext cx="747436" cy="6858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00"/>
                </a:spcBef>
              </a:pPr>
              <a:endParaRPr lang="fr-FR" sz="1400" dirty="0" err="1">
                <a:solidFill>
                  <a:srgbClr val="CD3058"/>
                </a:solidFill>
              </a:endParaRPr>
            </a:p>
          </p:txBody>
        </p:sp>
        <p:sp>
          <p:nvSpPr>
            <p:cNvPr id="7" name="Triangle isocèle 6"/>
            <p:cNvSpPr/>
            <p:nvPr userDrawn="1"/>
          </p:nvSpPr>
          <p:spPr>
            <a:xfrm rot="5400000">
              <a:off x="2033165" y="690548"/>
              <a:ext cx="346886" cy="184179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00"/>
                </a:spcBef>
              </a:pPr>
              <a:endParaRPr lang="fr-FR" sz="1400" dirty="0" err="1">
                <a:solidFill>
                  <a:srgbClr val="CD3058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85842" y="344490"/>
            <a:ext cx="7822729" cy="10064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 cap="all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985841" y="1603376"/>
            <a:ext cx="7839073" cy="4090988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just">
              <a:lnSpc>
                <a:spcPct val="100000"/>
              </a:lnSpc>
              <a:spcBef>
                <a:spcPts val="1800"/>
              </a:spcBef>
              <a:buClr>
                <a:schemeClr val="accent2"/>
              </a:buClr>
              <a:buSzPct val="100000"/>
              <a:buFont typeface="Braggadocio"/>
              <a:buChar char="#"/>
              <a:tabLst/>
              <a:defRPr sz="1600" b="0" i="0">
                <a:solidFill>
                  <a:schemeClr val="accent3"/>
                </a:solidFill>
                <a:latin typeface="Calibri"/>
                <a:cs typeface="Calibri"/>
              </a:defRPr>
            </a:lvl1pPr>
            <a:lvl2pPr marL="627063" indent="-228600" algn="just">
              <a:lnSpc>
                <a:spcPct val="100000"/>
              </a:lnSpc>
              <a:buClr>
                <a:schemeClr val="accent2"/>
              </a:buClr>
              <a:defRPr sz="1400" b="0" i="0">
                <a:solidFill>
                  <a:srgbClr val="5D6595"/>
                </a:solidFill>
                <a:latin typeface="Calibri Light"/>
                <a:cs typeface="Calibri Light"/>
              </a:defRPr>
            </a:lvl2pPr>
            <a:lvl3pPr algn="just">
              <a:lnSpc>
                <a:spcPct val="100000"/>
              </a:lnSpc>
              <a:defRPr sz="1300" b="0" i="0">
                <a:solidFill>
                  <a:schemeClr val="bg2"/>
                </a:solidFill>
                <a:latin typeface="Calibri Light"/>
                <a:cs typeface="Calibri Light"/>
              </a:defRPr>
            </a:lvl3pPr>
            <a:lvl4pPr algn="just">
              <a:lnSpc>
                <a:spcPct val="100000"/>
              </a:lnSpc>
              <a:defRPr sz="1300" b="0" i="0">
                <a:solidFill>
                  <a:schemeClr val="bg2"/>
                </a:solidFill>
                <a:latin typeface="Calibri Light"/>
                <a:cs typeface="Calibri Light"/>
              </a:defRPr>
            </a:lvl4pPr>
            <a:lvl5pPr algn="just">
              <a:lnSpc>
                <a:spcPct val="100000"/>
              </a:lnSpc>
              <a:defRPr sz="1300" b="0" i="0">
                <a:solidFill>
                  <a:schemeClr val="bg2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75593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C4E4E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00"/>
              </a:spcBef>
            </a:pPr>
            <a:endParaRPr lang="fr-FR" sz="1400" dirty="0" err="1">
              <a:solidFill>
                <a:srgbClr val="CD3058"/>
              </a:solidFill>
            </a:endParaRPr>
          </a:p>
        </p:txBody>
      </p:sp>
      <p:pic>
        <p:nvPicPr>
          <p:cNvPr id="5" name="Image 4" descr="ImplantationsSX_Franc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6377"/>
            <a:ext cx="4528206" cy="421630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5163143" y="0"/>
            <a:ext cx="36633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800" b="1" i="0" kern="1200" dirty="0">
              <a:solidFill>
                <a:srgbClr val="D32E59"/>
              </a:solidFill>
              <a:effectLst/>
              <a:latin typeface="Calibri"/>
              <a:ea typeface="+mn-ea"/>
              <a:cs typeface="Calibri"/>
            </a:endParaRPr>
          </a:p>
          <a:p>
            <a:endParaRPr lang="fr-FR" sz="800" b="1" i="0" kern="1200" dirty="0">
              <a:solidFill>
                <a:srgbClr val="D32E59"/>
              </a:solidFill>
              <a:effectLst/>
              <a:latin typeface="Calibri"/>
              <a:ea typeface="+mn-ea"/>
              <a:cs typeface="Calibri"/>
            </a:endParaRPr>
          </a:p>
          <a:p>
            <a:r>
              <a:rPr lang="fr-FR" sz="800" b="1" i="0" kern="1200" dirty="0">
                <a:solidFill>
                  <a:srgbClr val="D32E59"/>
                </a:solidFill>
                <a:effectLst/>
                <a:latin typeface="Calibri"/>
                <a:ea typeface="+mn-ea"/>
                <a:cs typeface="Calibri"/>
              </a:rPr>
              <a:t>Syndex AQUITAINE</a:t>
            </a:r>
            <a:br>
              <a:rPr lang="fr-FR" sz="800" b="1" i="0" kern="1200" dirty="0">
                <a:solidFill>
                  <a:srgbClr val="D32E59"/>
                </a:solidFill>
                <a:effectLst/>
                <a:latin typeface="Calibri"/>
                <a:ea typeface="+mn-ea"/>
                <a:cs typeface="Calibri"/>
              </a:rPr>
            </a:br>
            <a:r>
              <a:rPr lang="fr-FR" sz="800" b="0" i="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Calibri Light"/>
              </a:rPr>
              <a:t>Bordeaux - Tél. : 05 56 89 82 59</a:t>
            </a:r>
            <a:r>
              <a:rPr lang="fr-FR" sz="800" b="0" i="0" kern="1200" baseline="0" dirty="0">
                <a:solidFill>
                  <a:schemeClr val="tx1"/>
                </a:solidFill>
                <a:effectLst/>
                <a:latin typeface="Calibri Light"/>
                <a:ea typeface="+mn-ea"/>
                <a:cs typeface="Calibri Light"/>
              </a:rPr>
              <a:t> </a:t>
            </a:r>
            <a:r>
              <a:rPr lang="fr-FR" sz="800" b="0" i="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Calibri Light"/>
              </a:rPr>
              <a:t>- </a:t>
            </a:r>
            <a:r>
              <a:rPr lang="fr-FR" sz="800" b="0" i="0" kern="1200" dirty="0" err="1">
                <a:solidFill>
                  <a:schemeClr val="tx1"/>
                </a:solidFill>
                <a:effectLst/>
                <a:latin typeface="Calibri Light"/>
                <a:ea typeface="+mn-ea"/>
                <a:cs typeface="Calibri Light"/>
              </a:rPr>
              <a:t>contact-aqu@syndex.fr</a:t>
            </a:r>
            <a:endParaRPr lang="fr-FR" sz="800" b="0" i="0" kern="1200" dirty="0">
              <a:solidFill>
                <a:schemeClr val="tx1"/>
              </a:solidFill>
              <a:effectLst/>
              <a:latin typeface="Calibri Light"/>
              <a:ea typeface="+mn-ea"/>
              <a:cs typeface="Calibri Light"/>
            </a:endParaRPr>
          </a:p>
          <a:p>
            <a:endParaRPr lang="fr-FR" sz="800" b="1" i="0" kern="1200" dirty="0">
              <a:solidFill>
                <a:srgbClr val="D32E59"/>
              </a:solidFill>
              <a:effectLst/>
              <a:latin typeface="Calibri"/>
              <a:ea typeface="+mn-ea"/>
              <a:cs typeface="Calibri"/>
            </a:endParaRPr>
          </a:p>
          <a:p>
            <a:r>
              <a:rPr lang="fr-FR" sz="800" b="1" i="0" kern="1200" dirty="0">
                <a:solidFill>
                  <a:srgbClr val="D32E59"/>
                </a:solidFill>
                <a:effectLst/>
                <a:latin typeface="Calibri"/>
                <a:ea typeface="+mn-ea"/>
                <a:cs typeface="Calibri"/>
              </a:rPr>
              <a:t>Syndex AUVERGNE-LIMOUSIN</a:t>
            </a:r>
            <a:br>
              <a:rPr lang="fr-FR" sz="800" b="1" i="0" kern="1200" dirty="0">
                <a:solidFill>
                  <a:srgbClr val="D32E59"/>
                </a:solidFill>
                <a:effectLst/>
                <a:latin typeface="Calibri"/>
                <a:ea typeface="+mn-ea"/>
                <a:cs typeface="Calibri"/>
              </a:rPr>
            </a:br>
            <a:r>
              <a:rPr lang="fr-FR" sz="800" b="0" i="0" kern="1200" dirty="0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  <a:t>Clermont-Ferrand -</a:t>
            </a:r>
            <a:r>
              <a:rPr lang="fr-FR" sz="800" b="0" i="0" kern="1200" baseline="0" dirty="0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  <a:t> T</a:t>
            </a:r>
            <a:r>
              <a:rPr lang="fr-FR" sz="800" b="0" i="0" kern="1200" dirty="0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  <a:t>él. : 04 73 98 53 24</a:t>
            </a:r>
            <a:r>
              <a:rPr lang="fr-FR" sz="800" b="0" i="0" kern="1200" baseline="0" dirty="0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  <a:t> </a:t>
            </a:r>
            <a:r>
              <a:rPr lang="fr-FR" sz="800" b="0" i="0" kern="1200" dirty="0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  <a:t>- </a:t>
            </a:r>
            <a:r>
              <a:rPr lang="fr-FR" sz="800" b="0" i="0" kern="1200" dirty="0" err="1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  <a:t>contact-auv@syndex.f</a:t>
            </a:r>
            <a:endParaRPr lang="fr-FR" sz="800" b="0" i="0" kern="1200" dirty="0">
              <a:solidFill>
                <a:srgbClr val="3C4646"/>
              </a:solidFill>
              <a:effectLst/>
              <a:latin typeface="Calibri Light"/>
              <a:ea typeface="+mn-ea"/>
              <a:cs typeface="Calibri Light"/>
            </a:endParaRPr>
          </a:p>
          <a:p>
            <a:endParaRPr lang="fr-FR" sz="800" b="1" i="0" kern="1200" dirty="0">
              <a:solidFill>
                <a:srgbClr val="D32E59"/>
              </a:solidFill>
              <a:effectLst/>
              <a:latin typeface="Calibri"/>
              <a:ea typeface="+mn-ea"/>
              <a:cs typeface="Calibri"/>
            </a:endParaRPr>
          </a:p>
          <a:p>
            <a:r>
              <a:rPr lang="fr-FR" sz="800" b="1" i="0" kern="1200" dirty="0">
                <a:solidFill>
                  <a:srgbClr val="D32E59"/>
                </a:solidFill>
                <a:effectLst/>
                <a:latin typeface="Calibri"/>
                <a:ea typeface="+mn-ea"/>
                <a:cs typeface="Calibri"/>
              </a:rPr>
              <a:t>Syndex BFC</a:t>
            </a:r>
            <a:br>
              <a:rPr lang="fr-FR" sz="800" b="1" i="0" kern="1200" dirty="0">
                <a:solidFill>
                  <a:srgbClr val="D32E59"/>
                </a:solidFill>
                <a:effectLst/>
                <a:latin typeface="Calibri"/>
                <a:ea typeface="+mn-ea"/>
                <a:cs typeface="Calibri"/>
              </a:rPr>
            </a:br>
            <a:r>
              <a:rPr lang="fr-FR" sz="800" b="0" i="0" kern="1200" dirty="0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  <a:t>Besançon - Tél. : 03 81 47 71 80</a:t>
            </a:r>
            <a:br>
              <a:rPr lang="fr-FR" sz="800" b="0" i="0" kern="1200" dirty="0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</a:br>
            <a:r>
              <a:rPr lang="fr-FR" sz="800" b="0" i="0" kern="1200" dirty="0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  <a:t>Dijon - Tél. : 03 81 47 71 80</a:t>
            </a:r>
            <a:br>
              <a:rPr lang="fr-FR" sz="800" b="0" i="0" kern="1200" dirty="0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</a:br>
            <a:r>
              <a:rPr lang="fr-FR" sz="800" b="0" i="0" kern="1200" dirty="0" err="1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  <a:t>contact-bfc@syndex.fr</a:t>
            </a:r>
            <a:endParaRPr lang="fr-FR" sz="800" b="0" i="0" kern="1200" dirty="0">
              <a:solidFill>
                <a:srgbClr val="3C4646"/>
              </a:solidFill>
              <a:effectLst/>
              <a:latin typeface="Calibri Light"/>
              <a:ea typeface="+mn-ea"/>
              <a:cs typeface="Calibri Light"/>
            </a:endParaRPr>
          </a:p>
          <a:p>
            <a:endParaRPr lang="fr-FR" sz="800" b="1" i="0" kern="1200" dirty="0">
              <a:solidFill>
                <a:srgbClr val="3C4646"/>
              </a:solidFill>
              <a:effectLst/>
              <a:latin typeface="Calibri"/>
              <a:ea typeface="+mn-ea"/>
              <a:cs typeface="Calibri"/>
            </a:endParaRPr>
          </a:p>
          <a:p>
            <a:r>
              <a:rPr lang="fr-FR" sz="800" b="1" i="0" kern="1200" dirty="0">
                <a:solidFill>
                  <a:srgbClr val="D32E59"/>
                </a:solidFill>
                <a:effectLst/>
                <a:latin typeface="Calibri"/>
                <a:ea typeface="+mn-ea"/>
                <a:cs typeface="Calibri"/>
              </a:rPr>
              <a:t>Syndex BRETAGNE</a:t>
            </a:r>
            <a:br>
              <a:rPr lang="fr-FR" sz="800" b="1" i="0" kern="1200" dirty="0">
                <a:solidFill>
                  <a:srgbClr val="3C4646"/>
                </a:solidFill>
                <a:effectLst/>
                <a:latin typeface="Calibri"/>
                <a:ea typeface="+mn-ea"/>
                <a:cs typeface="Calibri"/>
              </a:rPr>
            </a:br>
            <a:r>
              <a:rPr lang="fr-FR" sz="800" b="0" i="0" kern="1200" dirty="0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  <a:t>Rennes - Tél. : 02 99 87 16 87</a:t>
            </a:r>
            <a:br>
              <a:rPr lang="fr-FR" sz="800" b="0" i="0" kern="1200" dirty="0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</a:br>
            <a:r>
              <a:rPr lang="fr-FR" sz="800" b="0" i="0" kern="1200" dirty="0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  <a:t>Quimper - Tél. : 02 98 53 35 93</a:t>
            </a:r>
            <a:br>
              <a:rPr lang="fr-FR" sz="800" b="0" i="0" kern="1200" dirty="0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</a:br>
            <a:r>
              <a:rPr lang="fr-FR" sz="800" b="0" i="0" kern="1200" dirty="0" err="1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  <a:t>contact-bzh@syndex.fr</a:t>
            </a:r>
            <a:endParaRPr lang="fr-FR" sz="800" b="0" i="0" kern="1200" dirty="0">
              <a:solidFill>
                <a:srgbClr val="3C4646"/>
              </a:solidFill>
              <a:effectLst/>
              <a:latin typeface="Calibri Light"/>
              <a:ea typeface="+mn-ea"/>
              <a:cs typeface="Calibri Light"/>
            </a:endParaRPr>
          </a:p>
          <a:p>
            <a:endParaRPr lang="fr-FR" sz="800" b="1" i="0" kern="1200" dirty="0">
              <a:solidFill>
                <a:srgbClr val="3C4646"/>
              </a:solidFill>
              <a:effectLst/>
              <a:latin typeface="Calibri"/>
              <a:ea typeface="+mn-ea"/>
              <a:cs typeface="Calibri"/>
            </a:endParaRPr>
          </a:p>
          <a:p>
            <a:r>
              <a:rPr lang="fr-FR" sz="800" b="1" i="0" kern="1200" dirty="0">
                <a:solidFill>
                  <a:srgbClr val="D32E59"/>
                </a:solidFill>
                <a:effectLst/>
                <a:latin typeface="Calibri"/>
                <a:ea typeface="+mn-ea"/>
                <a:cs typeface="Calibri"/>
              </a:rPr>
              <a:t>Syndex </a:t>
            </a:r>
            <a:r>
              <a:rPr lang="fr-FR" sz="800" b="1" i="0" kern="1200" cap="all" dirty="0">
                <a:solidFill>
                  <a:srgbClr val="D32E59"/>
                </a:solidFill>
                <a:effectLst/>
                <a:latin typeface="Calibri"/>
                <a:ea typeface="+mn-ea"/>
                <a:cs typeface="Calibri"/>
              </a:rPr>
              <a:t>Ile de France</a:t>
            </a:r>
            <a:br>
              <a:rPr lang="fr-FR" sz="800" b="1" i="0" kern="1200" dirty="0">
                <a:solidFill>
                  <a:srgbClr val="3C4646"/>
                </a:solidFill>
                <a:effectLst/>
                <a:latin typeface="Calibri"/>
                <a:ea typeface="+mn-ea"/>
                <a:cs typeface="Calibri"/>
              </a:rPr>
            </a:br>
            <a:r>
              <a:rPr lang="fr-FR" sz="800" b="0" i="0" kern="1200" dirty="0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  <a:t>Paris - Tél : 01 44 79 13 00 - </a:t>
            </a:r>
            <a:r>
              <a:rPr lang="fr-FR" sz="800" b="0" i="0" kern="1200" dirty="0" err="1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  <a:t>contact-idf@syndex.fr</a:t>
            </a:r>
            <a:endParaRPr lang="fr-FR" sz="800" b="0" i="0" kern="1200" dirty="0">
              <a:solidFill>
                <a:srgbClr val="3C4646"/>
              </a:solidFill>
              <a:effectLst/>
              <a:latin typeface="Calibri Light"/>
              <a:ea typeface="+mn-ea"/>
              <a:cs typeface="Calibri Light"/>
            </a:endParaRPr>
          </a:p>
          <a:p>
            <a:endParaRPr lang="fr-FR" sz="800" b="1" i="0" kern="1200" dirty="0">
              <a:solidFill>
                <a:srgbClr val="3C4646"/>
              </a:solidFill>
              <a:effectLst/>
              <a:latin typeface="Calibri"/>
              <a:ea typeface="+mn-ea"/>
              <a:cs typeface="Calibri"/>
            </a:endParaRPr>
          </a:p>
          <a:p>
            <a:r>
              <a:rPr lang="fr-FR" sz="800" b="1" i="0" kern="1200" dirty="0">
                <a:solidFill>
                  <a:srgbClr val="D32E59"/>
                </a:solidFill>
                <a:effectLst/>
                <a:latin typeface="Calibri"/>
                <a:ea typeface="+mn-ea"/>
                <a:cs typeface="Calibri"/>
              </a:rPr>
              <a:t>Syndex LANGUEDOC- ROUSSILLON</a:t>
            </a:r>
            <a:br>
              <a:rPr lang="fr-FR" sz="800" b="1" i="0" kern="1200" dirty="0">
                <a:solidFill>
                  <a:srgbClr val="3C4646"/>
                </a:solidFill>
                <a:effectLst/>
                <a:latin typeface="Calibri"/>
                <a:ea typeface="+mn-ea"/>
                <a:cs typeface="Calibri"/>
              </a:rPr>
            </a:br>
            <a:r>
              <a:rPr lang="fr-FR" sz="800" b="0" i="0" kern="1200" dirty="0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  <a:t>Montpellier - Tél. : 04 67 10 49 90 - </a:t>
            </a:r>
            <a:r>
              <a:rPr lang="fr-FR" sz="800" b="0" i="0" kern="1200" dirty="0" err="1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  <a:t>contact-lr@syndex.fr</a:t>
            </a:r>
            <a:endParaRPr lang="fr-FR" sz="800" b="0" i="0" kern="1200" dirty="0">
              <a:solidFill>
                <a:srgbClr val="3C4646"/>
              </a:solidFill>
              <a:effectLst/>
              <a:latin typeface="Calibri Light"/>
              <a:ea typeface="+mn-ea"/>
              <a:cs typeface="Calibri Light"/>
            </a:endParaRPr>
          </a:p>
          <a:p>
            <a:endParaRPr lang="fr-FR" sz="800" b="1" i="0" kern="1200" dirty="0">
              <a:solidFill>
                <a:srgbClr val="D32E59"/>
              </a:solidFill>
              <a:effectLst/>
              <a:latin typeface="Calibri"/>
              <a:ea typeface="+mn-ea"/>
              <a:cs typeface="Calibri"/>
            </a:endParaRPr>
          </a:p>
          <a:p>
            <a:r>
              <a:rPr lang="fr-FR" sz="800" b="1" i="0" kern="1200" dirty="0">
                <a:solidFill>
                  <a:srgbClr val="D32E59"/>
                </a:solidFill>
                <a:effectLst/>
                <a:latin typeface="Calibri"/>
                <a:ea typeface="+mn-ea"/>
                <a:cs typeface="Calibri"/>
              </a:rPr>
              <a:t>Syndex LORRAINE ALSACE</a:t>
            </a:r>
            <a:br>
              <a:rPr lang="fr-FR" sz="800" b="1" i="0" kern="1200" dirty="0">
                <a:solidFill>
                  <a:srgbClr val="3C4646"/>
                </a:solidFill>
                <a:effectLst/>
                <a:latin typeface="Calibri"/>
                <a:ea typeface="+mn-ea"/>
                <a:cs typeface="Calibri"/>
              </a:rPr>
            </a:br>
            <a:r>
              <a:rPr lang="fr-FR" sz="800" b="0" i="0" kern="1200" dirty="0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  <a:t>Villers-lès-Nancy</a:t>
            </a:r>
            <a:r>
              <a:rPr lang="fr-FR" sz="800" b="0" i="0" kern="1200" baseline="0" dirty="0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  <a:t> </a:t>
            </a:r>
            <a:r>
              <a:rPr lang="fr-FR" sz="800" b="0" i="0" kern="1200" dirty="0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  <a:t>- Tél. : 03 83 44 72 61 - </a:t>
            </a:r>
            <a:r>
              <a:rPr lang="fr-FR" sz="800" b="0" i="0" kern="1200" dirty="0" err="1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  <a:t>contact-lor@syndex.fr</a:t>
            </a:r>
            <a:endParaRPr lang="fr-FR" sz="800" b="0" i="0" kern="1200" dirty="0">
              <a:solidFill>
                <a:srgbClr val="3C4646"/>
              </a:solidFill>
              <a:effectLst/>
              <a:latin typeface="Calibri Light"/>
              <a:ea typeface="+mn-ea"/>
              <a:cs typeface="Calibri Light"/>
            </a:endParaRPr>
          </a:p>
          <a:p>
            <a:r>
              <a:rPr lang="fr-FR" sz="800" b="0" i="0" kern="1200" dirty="0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  <a:t>Strasbourg - Tél. : 03 88 79 20 10 - </a:t>
            </a:r>
            <a:r>
              <a:rPr lang="fr-FR" sz="800" b="0" i="0" kern="1200" dirty="0" err="1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  <a:t>contact-als@syndex.fr</a:t>
            </a:r>
            <a:endParaRPr lang="fr-FR" sz="800" b="0" i="0" kern="1200" dirty="0">
              <a:solidFill>
                <a:srgbClr val="3C4646"/>
              </a:solidFill>
              <a:effectLst/>
              <a:latin typeface="Calibri Light"/>
              <a:ea typeface="+mn-ea"/>
              <a:cs typeface="Calibri Light"/>
            </a:endParaRPr>
          </a:p>
          <a:p>
            <a:endParaRPr lang="fr-FR" sz="800" b="0" i="0" kern="1200" dirty="0">
              <a:solidFill>
                <a:srgbClr val="D32E59"/>
              </a:solidFill>
              <a:effectLst/>
              <a:latin typeface="Calibri Light"/>
              <a:ea typeface="+mn-ea"/>
              <a:cs typeface="Calibri Light"/>
            </a:endParaRPr>
          </a:p>
          <a:p>
            <a:r>
              <a:rPr lang="fr-FR" sz="800" b="1" i="0" kern="1200" dirty="0">
                <a:solidFill>
                  <a:srgbClr val="D32E59"/>
                </a:solidFill>
                <a:effectLst/>
                <a:latin typeface="Calibri"/>
                <a:ea typeface="+mn-ea"/>
                <a:cs typeface="Calibri"/>
              </a:rPr>
              <a:t>Syndex MIDI-PYRÉNEES</a:t>
            </a:r>
            <a:br>
              <a:rPr lang="fr-FR" sz="800" b="1" i="0" kern="1200" dirty="0">
                <a:solidFill>
                  <a:srgbClr val="D32E59"/>
                </a:solidFill>
                <a:effectLst/>
                <a:latin typeface="Calibri"/>
                <a:ea typeface="+mn-ea"/>
                <a:cs typeface="Calibri"/>
              </a:rPr>
            </a:br>
            <a:r>
              <a:rPr lang="fr-FR" sz="800" b="0" i="0" kern="1200" dirty="0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  <a:t>Toulouse - Tél. : 05 61 12 67 20</a:t>
            </a:r>
            <a:r>
              <a:rPr lang="fr-FR" sz="800" b="0" i="0" kern="1200" baseline="0" dirty="0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  <a:t> - </a:t>
            </a:r>
            <a:r>
              <a:rPr lang="fr-FR" sz="800" b="0" i="0" kern="1200" dirty="0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  <a:t>contact-mp@syndex.fr</a:t>
            </a:r>
          </a:p>
          <a:p>
            <a:endParaRPr lang="fr-FR" sz="800" b="1" i="0" kern="1200" dirty="0">
              <a:solidFill>
                <a:srgbClr val="D32E59"/>
              </a:solidFill>
              <a:effectLst/>
              <a:latin typeface="Calibri"/>
              <a:ea typeface="+mn-ea"/>
              <a:cs typeface="Calibri"/>
            </a:endParaRPr>
          </a:p>
          <a:p>
            <a:r>
              <a:rPr lang="fr-FR" sz="800" b="1" i="0" kern="1200" dirty="0">
                <a:solidFill>
                  <a:srgbClr val="D32E59"/>
                </a:solidFill>
                <a:effectLst/>
                <a:latin typeface="Calibri"/>
                <a:ea typeface="+mn-ea"/>
                <a:cs typeface="Calibri"/>
              </a:rPr>
              <a:t>Syndex NORMANDIE</a:t>
            </a:r>
            <a:br>
              <a:rPr lang="fr-FR" sz="800" b="0" i="0" kern="1200" dirty="0">
                <a:solidFill>
                  <a:srgbClr val="D32E59"/>
                </a:solidFill>
                <a:effectLst/>
                <a:latin typeface="Calibri Light"/>
                <a:ea typeface="+mn-ea"/>
                <a:cs typeface="Calibri Light"/>
              </a:rPr>
            </a:br>
            <a:r>
              <a:rPr lang="fr-FR" sz="800" b="0" i="0" kern="1200" dirty="0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  <a:t>Hérouville-Saint-Clair - Tél. : 02 14 99 50 50 - contact-normandie@syndex.fr</a:t>
            </a:r>
          </a:p>
          <a:p>
            <a:endParaRPr lang="fr-FR" sz="800" b="1" i="0" kern="1200" dirty="0">
              <a:solidFill>
                <a:srgbClr val="D32E59"/>
              </a:solidFill>
              <a:effectLst/>
              <a:latin typeface="Calibri"/>
              <a:ea typeface="+mn-ea"/>
              <a:cs typeface="Calibri"/>
            </a:endParaRPr>
          </a:p>
          <a:p>
            <a:r>
              <a:rPr lang="fr-FR" sz="800" b="1" i="0" kern="1200" dirty="0">
                <a:solidFill>
                  <a:srgbClr val="D32E59"/>
                </a:solidFill>
                <a:effectLst/>
                <a:latin typeface="Calibri"/>
                <a:ea typeface="+mn-ea"/>
                <a:cs typeface="Calibri"/>
              </a:rPr>
              <a:t>Syndex NORD</a:t>
            </a:r>
            <a:br>
              <a:rPr lang="fr-FR" sz="800" b="1" i="0" kern="1200" dirty="0">
                <a:solidFill>
                  <a:srgbClr val="D32E59"/>
                </a:solidFill>
                <a:effectLst/>
                <a:latin typeface="Calibri"/>
                <a:ea typeface="+mn-ea"/>
                <a:cs typeface="Calibri"/>
              </a:rPr>
            </a:br>
            <a:r>
              <a:rPr lang="fr-FR" sz="800" b="0" i="0" kern="1200" dirty="0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  <a:t>Villeneuve-d’Ascq - Tél. : 03 20 34 01 01 - contact-nord@syndex.fr</a:t>
            </a:r>
          </a:p>
          <a:p>
            <a:endParaRPr lang="fr-FR" sz="800" b="1" i="0" kern="1200" dirty="0">
              <a:solidFill>
                <a:srgbClr val="D32E59"/>
              </a:solidFill>
              <a:effectLst/>
              <a:latin typeface="Calibri"/>
              <a:ea typeface="+mn-ea"/>
              <a:cs typeface="Calibri"/>
            </a:endParaRPr>
          </a:p>
          <a:p>
            <a:r>
              <a:rPr lang="fr-FR" sz="800" b="1" i="0" kern="1200" dirty="0">
                <a:solidFill>
                  <a:srgbClr val="D32E59"/>
                </a:solidFill>
                <a:effectLst/>
                <a:latin typeface="Calibri"/>
                <a:ea typeface="+mn-ea"/>
                <a:cs typeface="Calibri"/>
              </a:rPr>
              <a:t>Syndex PAYS DE LA LOIRE − POITOU-CHARENTES</a:t>
            </a:r>
            <a:br>
              <a:rPr lang="fr-FR" sz="800" b="1" i="0" kern="1200" dirty="0">
                <a:solidFill>
                  <a:srgbClr val="D32E59"/>
                </a:solidFill>
                <a:effectLst/>
                <a:latin typeface="Calibri"/>
                <a:ea typeface="+mn-ea"/>
                <a:cs typeface="Calibri"/>
              </a:rPr>
            </a:br>
            <a:r>
              <a:rPr lang="fr-FR" sz="800" b="0" i="0" kern="1200" dirty="0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  <a:t>Avrillé - Tél. : 02 41 68 91 70</a:t>
            </a:r>
            <a:br>
              <a:rPr lang="fr-FR" sz="800" b="0" i="0" kern="1200" dirty="0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</a:br>
            <a:r>
              <a:rPr lang="fr-FR" sz="800" b="0" i="0" kern="1200" dirty="0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  <a:t>Nantes - Tél. : 02 40 72 82 40</a:t>
            </a:r>
            <a:br>
              <a:rPr lang="fr-FR" sz="800" b="0" i="0" kern="1200" dirty="0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</a:br>
            <a:r>
              <a:rPr lang="fr-FR" sz="800" b="0" i="0" kern="1200" dirty="0" err="1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  <a:t>contact-pdl@syndex.fr</a:t>
            </a:r>
            <a:endParaRPr lang="fr-FR" sz="800" b="0" i="0" kern="1200" dirty="0">
              <a:solidFill>
                <a:srgbClr val="3C4646"/>
              </a:solidFill>
              <a:effectLst/>
              <a:latin typeface="Calibri Light"/>
              <a:ea typeface="+mn-ea"/>
              <a:cs typeface="Calibri Light"/>
            </a:endParaRPr>
          </a:p>
          <a:p>
            <a:endParaRPr lang="fr-FR" sz="800" b="1" i="0" kern="1200" dirty="0">
              <a:solidFill>
                <a:srgbClr val="D32E59"/>
              </a:solidFill>
              <a:effectLst/>
              <a:latin typeface="Calibri"/>
              <a:ea typeface="+mn-ea"/>
              <a:cs typeface="Calibri"/>
            </a:endParaRPr>
          </a:p>
          <a:p>
            <a:r>
              <a:rPr lang="fr-FR" sz="800" b="1" i="0" kern="1200" dirty="0">
                <a:solidFill>
                  <a:srgbClr val="D32E59"/>
                </a:solidFill>
                <a:effectLst/>
                <a:latin typeface="Calibri"/>
                <a:ea typeface="+mn-ea"/>
                <a:cs typeface="Calibri"/>
              </a:rPr>
              <a:t>Syndex </a:t>
            </a:r>
            <a:r>
              <a:rPr lang="fr-FR" sz="800" b="1" i="0" kern="1200" cap="all" dirty="0">
                <a:solidFill>
                  <a:srgbClr val="D32E59"/>
                </a:solidFill>
                <a:effectLst/>
                <a:latin typeface="Calibri"/>
                <a:ea typeface="+mn-ea"/>
                <a:cs typeface="Calibri"/>
              </a:rPr>
              <a:t>Provence Alpes Côte-d’Azur</a:t>
            </a:r>
            <a:br>
              <a:rPr lang="fr-FR" sz="800" b="1" i="0" kern="1200" cap="all" dirty="0">
                <a:solidFill>
                  <a:srgbClr val="3C4646"/>
                </a:solidFill>
                <a:effectLst/>
                <a:latin typeface="Calibri"/>
                <a:ea typeface="+mn-ea"/>
                <a:cs typeface="Calibri"/>
              </a:rPr>
            </a:br>
            <a:r>
              <a:rPr lang="fr-FR" sz="800" b="0" i="0" kern="1200" dirty="0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  <a:t>Aix-en-Provence - Tél. : 04 42 93 73 53 - </a:t>
            </a:r>
            <a:r>
              <a:rPr lang="fr-FR" sz="800" b="0" i="0" kern="1200" dirty="0" err="1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  <a:t>contact-paca@syndex.fr</a:t>
            </a:r>
            <a:endParaRPr lang="fr-FR" sz="800" b="0" i="0" kern="1200" dirty="0">
              <a:solidFill>
                <a:srgbClr val="3C4646"/>
              </a:solidFill>
              <a:effectLst/>
              <a:latin typeface="Calibri Light"/>
              <a:ea typeface="+mn-ea"/>
              <a:cs typeface="Calibri Light"/>
            </a:endParaRPr>
          </a:p>
          <a:p>
            <a:endParaRPr lang="fr-FR" sz="800" b="1" i="0" kern="1200" dirty="0">
              <a:solidFill>
                <a:srgbClr val="D32E59"/>
              </a:solidFill>
              <a:effectLst/>
              <a:latin typeface="Calibri"/>
              <a:ea typeface="+mn-ea"/>
              <a:cs typeface="Calibri"/>
            </a:endParaRPr>
          </a:p>
          <a:p>
            <a:r>
              <a:rPr lang="fr-FR" sz="800" b="1" i="0" kern="1200" dirty="0">
                <a:solidFill>
                  <a:srgbClr val="D32E59"/>
                </a:solidFill>
                <a:effectLst/>
                <a:latin typeface="Calibri"/>
                <a:ea typeface="+mn-ea"/>
                <a:cs typeface="Calibri"/>
              </a:rPr>
              <a:t>Syndex RHÔNE ALPES </a:t>
            </a:r>
            <a:br>
              <a:rPr lang="fr-FR" sz="800" b="1" i="0" kern="1200" dirty="0">
                <a:solidFill>
                  <a:srgbClr val="D32E59"/>
                </a:solidFill>
                <a:effectLst/>
                <a:latin typeface="Calibri"/>
                <a:ea typeface="+mn-ea"/>
                <a:cs typeface="Calibri"/>
              </a:rPr>
            </a:br>
            <a:r>
              <a:rPr lang="fr-FR" sz="800" b="0" i="0" kern="1200" dirty="0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  <a:t>Villeurbanne - Tél. : 04 72 56 22 90</a:t>
            </a:r>
            <a:r>
              <a:rPr lang="fr-FR" sz="800" b="0" i="0" kern="1200" baseline="0" dirty="0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  <a:t> </a:t>
            </a:r>
            <a:r>
              <a:rPr lang="fr-FR" sz="800" b="0" i="0" kern="1200" dirty="0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  <a:t>- </a:t>
            </a:r>
            <a:r>
              <a:rPr lang="fr-FR" sz="800" b="0" i="0" kern="1200" dirty="0" err="1">
                <a:solidFill>
                  <a:srgbClr val="3C4646"/>
                </a:solidFill>
                <a:effectLst/>
                <a:latin typeface="Calibri Light"/>
                <a:ea typeface="+mn-ea"/>
                <a:cs typeface="Calibri Light"/>
              </a:rPr>
              <a:t>contact-ra@syndex.fr</a:t>
            </a:r>
            <a:endParaRPr lang="fr-FR" sz="800" b="0" i="0" u="none" strike="noStrike" baseline="0" dirty="0">
              <a:solidFill>
                <a:srgbClr val="3C4646"/>
              </a:solidFill>
              <a:latin typeface="Calibri Light"/>
              <a:cs typeface="Calibri Light"/>
            </a:endParaRPr>
          </a:p>
        </p:txBody>
      </p:sp>
      <p:pic>
        <p:nvPicPr>
          <p:cNvPr id="2" name="Image 1" descr="syndex_logo_office_tpt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5" y="0"/>
            <a:ext cx="1696547" cy="169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00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160338" y="1503218"/>
            <a:ext cx="1548597" cy="1502325"/>
          </a:xfrm>
        </p:spPr>
        <p:txBody>
          <a:bodyPr lIns="108000" rIns="108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  <a:lvl2pPr marL="457200" indent="0" algn="l">
              <a:buNone/>
              <a:defRPr sz="1100"/>
            </a:lvl2pPr>
            <a:lvl3pPr marL="914400" indent="0" algn="l">
              <a:buNone/>
              <a:defRPr sz="1100"/>
            </a:lvl3pPr>
            <a:lvl4pPr marL="1371600" indent="0" algn="l">
              <a:buNone/>
              <a:defRPr sz="1100"/>
            </a:lvl4pPr>
            <a:lvl5pPr marL="1828800" indent="0" algn="l">
              <a:buNone/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1"/>
          </p:nvPr>
        </p:nvSpPr>
        <p:spPr>
          <a:xfrm>
            <a:off x="5305425" y="782638"/>
            <a:ext cx="3514725" cy="50958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 algn="r">
              <a:buNone/>
              <a:defRPr sz="1100"/>
            </a:lvl2pPr>
            <a:lvl3pPr marL="914400" indent="0" algn="r">
              <a:buNone/>
              <a:defRPr sz="1100"/>
            </a:lvl3pPr>
            <a:lvl4pPr marL="1371600" indent="0" algn="r">
              <a:buNone/>
              <a:defRPr sz="1100"/>
            </a:lvl4pPr>
            <a:lvl5pPr marL="1828800" indent="0" algn="r">
              <a:buNone/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2200274" y="1503219"/>
            <a:ext cx="6619876" cy="4474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/>
            </a:lvl1pPr>
            <a:lvl2pPr>
              <a:lnSpc>
                <a:spcPct val="100000"/>
              </a:lnSpc>
              <a:defRPr sz="1100"/>
            </a:lvl2pPr>
            <a:lvl3pPr marL="914400" indent="0">
              <a:lnSpc>
                <a:spcPct val="100000"/>
              </a:lnSpc>
              <a:buNone/>
              <a:defRPr sz="1100"/>
            </a:lvl3pPr>
            <a:lvl4pPr marL="1371600" indent="0">
              <a:lnSpc>
                <a:spcPct val="100000"/>
              </a:lnSpc>
              <a:buNone/>
              <a:defRPr sz="1100"/>
            </a:lvl4pPr>
            <a:lvl5pPr marL="1828800" indent="0">
              <a:lnSpc>
                <a:spcPct val="100000"/>
              </a:lnSpc>
              <a:buNone/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3" name="Image 2" descr="piedLettreRapport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2" y="6201999"/>
            <a:ext cx="6619877" cy="544939"/>
          </a:xfrm>
          <a:prstGeom prst="rect">
            <a:avLst/>
          </a:prstGeom>
        </p:spPr>
      </p:pic>
      <p:pic>
        <p:nvPicPr>
          <p:cNvPr id="2" name="Image 1" descr="syndex_logo_offic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67" y="0"/>
            <a:ext cx="1370238" cy="137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33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1088" y="650875"/>
            <a:ext cx="6670675" cy="7143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cap="all" baseline="0">
                <a:solidFill>
                  <a:schemeClr val="tx1"/>
                </a:solidFill>
                <a:latin typeface="Calibri Light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grpSp>
        <p:nvGrpSpPr>
          <p:cNvPr id="6" name="Grouper 5"/>
          <p:cNvGrpSpPr/>
          <p:nvPr userDrawn="1"/>
        </p:nvGrpSpPr>
        <p:grpSpPr>
          <a:xfrm>
            <a:off x="-5788" y="0"/>
            <a:ext cx="2304485" cy="6858000"/>
            <a:chOff x="-5788" y="0"/>
            <a:chExt cx="2304485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-5788" y="0"/>
              <a:ext cx="2120309" cy="6858000"/>
            </a:xfrm>
            <a:prstGeom prst="rect">
              <a:avLst/>
            </a:prstGeom>
            <a:solidFill>
              <a:srgbClr val="D02F5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00"/>
                </a:spcBef>
              </a:pPr>
              <a:endParaRPr lang="fr-FR" sz="1400" dirty="0" err="1">
                <a:solidFill>
                  <a:srgbClr val="CD3058"/>
                </a:solidFill>
              </a:endParaRPr>
            </a:p>
          </p:txBody>
        </p:sp>
        <p:sp>
          <p:nvSpPr>
            <p:cNvPr id="8" name="Triangle isocèle 7"/>
            <p:cNvSpPr/>
            <p:nvPr userDrawn="1"/>
          </p:nvSpPr>
          <p:spPr>
            <a:xfrm rot="5400000">
              <a:off x="2033165" y="909220"/>
              <a:ext cx="346886" cy="184179"/>
            </a:xfrm>
            <a:prstGeom prst="triangle">
              <a:avLst/>
            </a:prstGeom>
            <a:solidFill>
              <a:srgbClr val="D02F5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00"/>
                </a:spcBef>
              </a:pPr>
              <a:endParaRPr lang="fr-FR" sz="1400" dirty="0" err="1">
                <a:solidFill>
                  <a:srgbClr val="CD3058"/>
                </a:solidFill>
              </a:endParaRPr>
            </a:p>
          </p:txBody>
        </p:sp>
      </p:grpSp>
      <p:sp>
        <p:nvSpPr>
          <p:cNvPr id="10" name="Espace réservé du contenu 9"/>
          <p:cNvSpPr>
            <a:spLocks noGrp="1"/>
          </p:cNvSpPr>
          <p:nvPr>
            <p:ph sz="quarter" idx="10"/>
          </p:nvPr>
        </p:nvSpPr>
        <p:spPr>
          <a:xfrm>
            <a:off x="2351087" y="1728788"/>
            <a:ext cx="6670675" cy="39719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tabLst>
                <a:tab pos="6364288" algn="r"/>
              </a:tabLst>
              <a:defRPr sz="1400" cap="all">
                <a:solidFill>
                  <a:schemeClr val="accent6"/>
                </a:solidFill>
                <a:latin typeface="Calibri"/>
                <a:cs typeface="Calibri"/>
              </a:defRPr>
            </a:lvl1pPr>
            <a:lvl2pPr marL="0" indent="0">
              <a:lnSpc>
                <a:spcPct val="100000"/>
              </a:lnSpc>
              <a:buNone/>
              <a:tabLst>
                <a:tab pos="6364288" algn="r"/>
              </a:tabLst>
              <a:defRPr sz="1200" cap="none" baseline="0">
                <a:latin typeface="Calibri"/>
              </a:defRPr>
            </a:lvl2pPr>
            <a:lvl3pPr marL="628650" indent="-228600">
              <a:tabLst>
                <a:tab pos="6364288" algn="r"/>
              </a:tabLst>
              <a:defRPr sz="1200" i="1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008151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isocèle 7"/>
          <p:cNvSpPr/>
          <p:nvPr userDrawn="1"/>
        </p:nvSpPr>
        <p:spPr bwMode="auto">
          <a:xfrm rot="5400000">
            <a:off x="575514" y="311553"/>
            <a:ext cx="720080" cy="390043"/>
          </a:xfrm>
          <a:prstGeom prst="triangle">
            <a:avLst>
              <a:gd name="adj" fmla="val 50080"/>
            </a:avLst>
          </a:prstGeom>
          <a:solidFill>
            <a:srgbClr val="90CF6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0532" y="1772816"/>
            <a:ext cx="7566841" cy="4932784"/>
          </a:xfrm>
        </p:spPr>
        <p:txBody>
          <a:bodyPr anchor="t" anchorCtr="0"/>
          <a:lstStyle>
            <a:lvl1pPr marL="266700" indent="-266700" algn="l">
              <a:lnSpc>
                <a:spcPts val="1620"/>
              </a:lnSpc>
              <a:buClr>
                <a:srgbClr val="4A8938"/>
              </a:buClr>
              <a:defRPr sz="1500" b="1" i="0">
                <a:latin typeface="Calibri"/>
                <a:cs typeface="Calibri"/>
              </a:defRPr>
            </a:lvl1pPr>
            <a:lvl2pPr marL="615950" indent="-171450" algn="l">
              <a:lnSpc>
                <a:spcPts val="1400"/>
              </a:lnSpc>
              <a:spcBef>
                <a:spcPts val="200"/>
              </a:spcBef>
              <a:spcAft>
                <a:spcPts val="400"/>
              </a:spcAft>
              <a:buClr>
                <a:srgbClr val="4A8938"/>
              </a:buClr>
              <a:buSzPct val="90000"/>
              <a:buFontTx/>
              <a:buBlip>
                <a:blip r:embed="rId2"/>
              </a:buBlip>
              <a:defRPr sz="1400" b="0" i="0">
                <a:latin typeface="Calibri"/>
                <a:cs typeface="Calibri"/>
              </a:defRPr>
            </a:lvl2pPr>
            <a:lvl3pPr marL="1257300" indent="-177800" algn="l">
              <a:spcBef>
                <a:spcPts val="100"/>
              </a:spcBef>
              <a:spcAft>
                <a:spcPts val="200"/>
              </a:spcAft>
              <a:buClr>
                <a:srgbClr val="4A8938"/>
              </a:buClr>
              <a:buFont typeface="Wingdings" charset="2"/>
              <a:buChar char="§"/>
              <a:defRPr sz="1200" i="1">
                <a:latin typeface="Calibri"/>
                <a:cs typeface="Calibri"/>
              </a:defRPr>
            </a:lvl3pPr>
            <a:lvl4pPr marL="1555750" indent="-228600" algn="l">
              <a:buClr>
                <a:srgbClr val="4A8938"/>
              </a:buClr>
              <a:buFont typeface="Arial"/>
              <a:buChar char="•"/>
              <a:defRPr sz="1100" i="0">
                <a:latin typeface="Calibri"/>
                <a:cs typeface="Calibri"/>
              </a:defRPr>
            </a:lvl4pPr>
            <a:lvl5pPr algn="l">
              <a:buClr>
                <a:srgbClr val="4A8938"/>
              </a:buClr>
              <a:defRPr i="0">
                <a:latin typeface="Calibri"/>
                <a:cs typeface="Calibri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2"/>
          </p:nvPr>
        </p:nvSpPr>
        <p:spPr>
          <a:xfrm>
            <a:off x="740532" y="1052736"/>
            <a:ext cx="7566841" cy="648072"/>
          </a:xfrm>
        </p:spPr>
        <p:txBody>
          <a:bodyPr anchor="t"/>
          <a:lstStyle>
            <a:lvl1pPr marL="900" indent="0" algn="l">
              <a:lnSpc>
                <a:spcPts val="1620"/>
              </a:lnSpc>
              <a:buClr>
                <a:srgbClr val="134F8F"/>
              </a:buClr>
              <a:buNone/>
              <a:defRPr sz="15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990600" indent="-266700">
              <a:lnSpc>
                <a:spcPts val="1600"/>
              </a:lnSpc>
              <a:spcAft>
                <a:spcPts val="600"/>
              </a:spcAft>
              <a:buClr>
                <a:srgbClr val="134F8F"/>
              </a:buClr>
              <a:defRPr/>
            </a:lvl2pPr>
            <a:lvl3pPr marL="1257300" indent="-177800">
              <a:buClr>
                <a:srgbClr val="134F8F"/>
              </a:buClr>
              <a:defRPr i="1"/>
            </a:lvl3pPr>
            <a:lvl4pPr>
              <a:buClr>
                <a:srgbClr val="134F8F"/>
              </a:buClr>
              <a:defRPr i="0"/>
            </a:lvl4pPr>
            <a:lvl5pPr algn="l">
              <a:buClr>
                <a:srgbClr val="134F8F"/>
              </a:buClr>
              <a:defRPr sz="15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40532" y="125574"/>
            <a:ext cx="7488832" cy="762000"/>
          </a:xfrm>
        </p:spPr>
        <p:txBody>
          <a:bodyPr/>
          <a:lstStyle>
            <a:lvl1pPr algn="l">
              <a:defRPr sz="2000" b="0">
                <a:solidFill>
                  <a:srgbClr val="000000"/>
                </a:solidFill>
                <a:latin typeface="Impact"/>
                <a:cs typeface="Impac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9" name="Image 8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1002" y="908720"/>
            <a:ext cx="9164999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1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4"/>
          <p:cNvGrpSpPr/>
          <p:nvPr userDrawn="1"/>
        </p:nvGrpSpPr>
        <p:grpSpPr>
          <a:xfrm>
            <a:off x="-5788" y="0"/>
            <a:ext cx="2304485" cy="6858000"/>
            <a:chOff x="-5788" y="0"/>
            <a:chExt cx="2304485" cy="6858000"/>
          </a:xfrm>
        </p:grpSpPr>
        <p:sp>
          <p:nvSpPr>
            <p:cNvPr id="3" name="Rectangle 2"/>
            <p:cNvSpPr/>
            <p:nvPr userDrawn="1"/>
          </p:nvSpPr>
          <p:spPr>
            <a:xfrm>
              <a:off x="-5788" y="0"/>
              <a:ext cx="2120309" cy="6858000"/>
            </a:xfrm>
            <a:prstGeom prst="rect">
              <a:avLst/>
            </a:prstGeom>
            <a:solidFill>
              <a:srgbClr val="D02F5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00"/>
                </a:spcBef>
              </a:pPr>
              <a:endParaRPr lang="fr-FR" sz="1400" dirty="0" err="1">
                <a:solidFill>
                  <a:srgbClr val="CD3058"/>
                </a:solidFill>
              </a:endParaRPr>
            </a:p>
          </p:txBody>
        </p:sp>
        <p:sp>
          <p:nvSpPr>
            <p:cNvPr id="4" name="Triangle isocèle 3"/>
            <p:cNvSpPr/>
            <p:nvPr userDrawn="1"/>
          </p:nvSpPr>
          <p:spPr>
            <a:xfrm rot="5400000">
              <a:off x="2033165" y="909220"/>
              <a:ext cx="346886" cy="184179"/>
            </a:xfrm>
            <a:prstGeom prst="triangle">
              <a:avLst/>
            </a:prstGeom>
            <a:solidFill>
              <a:srgbClr val="D02F5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00"/>
                </a:spcBef>
              </a:pPr>
              <a:endParaRPr lang="fr-FR" sz="1400" dirty="0" err="1">
                <a:solidFill>
                  <a:srgbClr val="CD3058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340881" y="586800"/>
            <a:ext cx="6928331" cy="1325563"/>
          </a:xfrm>
        </p:spPr>
        <p:txBody>
          <a:bodyPr anchor="t" anchorCtr="0">
            <a:noAutofit/>
          </a:bodyPr>
          <a:lstStyle>
            <a:lvl1pPr>
              <a:defRPr sz="4000" b="1" cap="all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01638" y="377053"/>
            <a:ext cx="1531937" cy="1524000"/>
          </a:xfrm>
        </p:spPr>
        <p:txBody>
          <a:bodyPr>
            <a:normAutofit/>
          </a:bodyPr>
          <a:lstStyle>
            <a:lvl1pPr marL="0" indent="0" algn="ctr">
              <a:buNone/>
              <a:defRPr sz="7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2341563" y="2413524"/>
            <a:ext cx="6930000" cy="875111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4F5152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4897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 userDrawn="1"/>
        </p:nvGrpSpPr>
        <p:grpSpPr>
          <a:xfrm>
            <a:off x="-5788" y="0"/>
            <a:ext cx="2304485" cy="6858000"/>
            <a:chOff x="-5788" y="0"/>
            <a:chExt cx="2304485" cy="6858000"/>
          </a:xfrm>
          <a:solidFill>
            <a:schemeClr val="tx2"/>
          </a:solidFill>
        </p:grpSpPr>
        <p:sp>
          <p:nvSpPr>
            <p:cNvPr id="8" name="Rectangle 7"/>
            <p:cNvSpPr/>
            <p:nvPr userDrawn="1"/>
          </p:nvSpPr>
          <p:spPr>
            <a:xfrm>
              <a:off x="-5788" y="0"/>
              <a:ext cx="2120309" cy="6858000"/>
            </a:xfrm>
            <a:prstGeom prst="rect">
              <a:avLst/>
            </a:prstGeom>
            <a:solidFill>
              <a:schemeClr val="tx2">
                <a:lumMod val="9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00"/>
                </a:spcBef>
              </a:pPr>
              <a:endParaRPr lang="fr-FR" sz="1400" dirty="0" err="1">
                <a:solidFill>
                  <a:srgbClr val="CD3058"/>
                </a:solidFill>
              </a:endParaRPr>
            </a:p>
          </p:txBody>
        </p:sp>
        <p:sp>
          <p:nvSpPr>
            <p:cNvPr id="9" name="Triangle isocèle 8"/>
            <p:cNvSpPr/>
            <p:nvPr userDrawn="1"/>
          </p:nvSpPr>
          <p:spPr>
            <a:xfrm rot="5400000">
              <a:off x="2033165" y="1906627"/>
              <a:ext cx="346886" cy="184179"/>
            </a:xfrm>
            <a:prstGeom prst="triangle">
              <a:avLst/>
            </a:prstGeom>
            <a:solidFill>
              <a:srgbClr val="C3C3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00"/>
                </a:spcBef>
              </a:pPr>
              <a:endParaRPr lang="fr-FR" sz="1400" dirty="0" err="1">
                <a:solidFill>
                  <a:srgbClr val="CD3058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340877" y="1622604"/>
            <a:ext cx="6884086" cy="1088332"/>
          </a:xfrm>
        </p:spPr>
        <p:txBody>
          <a:bodyPr anchor="t">
            <a:noAutofit/>
          </a:bodyPr>
          <a:lstStyle>
            <a:lvl1pPr>
              <a:lnSpc>
                <a:spcPts val="3800"/>
              </a:lnSpc>
              <a:defRPr sz="4000" b="0">
                <a:solidFill>
                  <a:srgbClr val="D32E59"/>
                </a:solidFill>
              </a:defRPr>
            </a:lvl1pPr>
          </a:lstStyle>
          <a:p>
            <a:r>
              <a:rPr lang="fr-FR" dirty="0"/>
              <a:t>cliquez et </a:t>
            </a:r>
            <a:br>
              <a:rPr lang="fr-FR" dirty="0"/>
            </a:br>
            <a:r>
              <a:rPr lang="fr-FR" dirty="0"/>
              <a:t>modifiez le titre</a:t>
            </a:r>
          </a:p>
        </p:txBody>
      </p:sp>
      <p:sp>
        <p:nvSpPr>
          <p:cNvPr id="5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2" y="1319299"/>
            <a:ext cx="2158261" cy="1480340"/>
          </a:xfrm>
        </p:spPr>
        <p:txBody>
          <a:bodyPr>
            <a:normAutofit/>
          </a:bodyPr>
          <a:lstStyle>
            <a:lvl1pPr marL="0" indent="0" algn="ctr">
              <a:buNone/>
              <a:defRPr sz="7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1"/>
          </p:nvPr>
        </p:nvSpPr>
        <p:spPr>
          <a:xfrm>
            <a:off x="2340000" y="2905875"/>
            <a:ext cx="6891338" cy="875111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rgbClr val="4F5152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9947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chap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1043" y="363600"/>
            <a:ext cx="8137841" cy="9864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1" cap="all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043" y="2517775"/>
            <a:ext cx="8137841" cy="3659187"/>
          </a:xfrm>
        </p:spPr>
        <p:txBody>
          <a:bodyPr anchor="t">
            <a:noAutofit/>
          </a:bodyPr>
          <a:lstStyle>
            <a:lvl1pPr marL="223824" indent="-223824" algn="just">
              <a:lnSpc>
                <a:spcPct val="100000"/>
              </a:lnSpc>
              <a:spcBef>
                <a:spcPts val="1200"/>
              </a:spcBef>
              <a:buClr>
                <a:srgbClr val="D32E59"/>
              </a:buClr>
              <a:buFont typeface="LucidaGrande" charset="0"/>
              <a:buChar char="▸"/>
              <a:defRPr sz="1400">
                <a:solidFill>
                  <a:schemeClr val="tx1"/>
                </a:solidFill>
              </a:defRPr>
            </a:lvl1pPr>
            <a:lvl2pPr algn="just">
              <a:lnSpc>
                <a:spcPct val="100000"/>
              </a:lnSpc>
              <a:spcBef>
                <a:spcPts val="400"/>
              </a:spcBef>
              <a:buClr>
                <a:srgbClr val="D32E59"/>
              </a:buClr>
              <a:defRPr sz="1200">
                <a:solidFill>
                  <a:schemeClr val="tx1"/>
                </a:solidFill>
              </a:defRPr>
            </a:lvl2pPr>
            <a:lvl3pPr marL="977900" indent="-171450" algn="just">
              <a:lnSpc>
                <a:spcPct val="100000"/>
              </a:lnSpc>
              <a:spcBef>
                <a:spcPts val="400"/>
              </a:spcBef>
              <a:buClr>
                <a:srgbClr val="CD3058"/>
              </a:buClr>
              <a:buSzPct val="100000"/>
              <a:buFont typeface="Lucida Grande"/>
              <a:buChar char="▪"/>
              <a:tabLst/>
              <a:defRPr sz="1100">
                <a:solidFill>
                  <a:schemeClr val="tx1"/>
                </a:solidFill>
              </a:defRPr>
            </a:lvl3pPr>
            <a:lvl4pPr marL="1436688" indent="-228600" algn="just">
              <a:lnSpc>
                <a:spcPct val="100000"/>
              </a:lnSpc>
              <a:spcBef>
                <a:spcPts val="400"/>
              </a:spcBef>
              <a:defRPr sz="998"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80992" y="1515630"/>
            <a:ext cx="8138069" cy="846902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D32E59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68601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ans chap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043" y="1514475"/>
            <a:ext cx="8137841" cy="4662487"/>
          </a:xfrm>
        </p:spPr>
        <p:txBody>
          <a:bodyPr anchor="t">
            <a:noAutofit/>
          </a:bodyPr>
          <a:lstStyle>
            <a:lvl1pPr marL="223824" indent="-223824" algn="just">
              <a:lnSpc>
                <a:spcPct val="100000"/>
              </a:lnSpc>
              <a:spcBef>
                <a:spcPts val="1200"/>
              </a:spcBef>
              <a:buClr>
                <a:srgbClr val="D32E59"/>
              </a:buClr>
              <a:buFont typeface="LucidaGrande" charset="0"/>
              <a:buChar char="▸"/>
              <a:defRPr sz="1400">
                <a:solidFill>
                  <a:srgbClr val="3C4646"/>
                </a:solidFill>
              </a:defRPr>
            </a:lvl1pPr>
            <a:lvl2pPr algn="just">
              <a:lnSpc>
                <a:spcPct val="100000"/>
              </a:lnSpc>
              <a:spcBef>
                <a:spcPts val="400"/>
              </a:spcBef>
              <a:buClr>
                <a:srgbClr val="D32E59"/>
              </a:buClr>
              <a:defRPr sz="1200">
                <a:solidFill>
                  <a:srgbClr val="3C4646"/>
                </a:solidFill>
              </a:defRPr>
            </a:lvl2pPr>
            <a:lvl3pPr marL="977900" indent="-171450" algn="just">
              <a:lnSpc>
                <a:spcPct val="100000"/>
              </a:lnSpc>
              <a:spcBef>
                <a:spcPts val="400"/>
              </a:spcBef>
              <a:buClr>
                <a:srgbClr val="CD3058"/>
              </a:buClr>
              <a:buSzPct val="100000"/>
              <a:buFont typeface="Lucida Grande"/>
              <a:buChar char="▪"/>
              <a:tabLst/>
              <a:defRPr sz="1100">
                <a:solidFill>
                  <a:srgbClr val="3C4646"/>
                </a:solidFill>
              </a:defRPr>
            </a:lvl3pPr>
            <a:lvl4pPr marL="1436688" indent="-228600" algn="just">
              <a:lnSpc>
                <a:spcPct val="100000"/>
              </a:lnSpc>
              <a:spcBef>
                <a:spcPts val="400"/>
              </a:spcBef>
              <a:defRPr sz="998">
                <a:solidFill>
                  <a:srgbClr val="3C4646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60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exte 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3307" y="1514475"/>
            <a:ext cx="8135753" cy="4767401"/>
          </a:xfrm>
        </p:spPr>
        <p:txBody>
          <a:bodyPr anchor="t">
            <a:noAutofit/>
          </a:bodyPr>
          <a:lstStyle>
            <a:lvl1pPr marL="223824" indent="-223824" algn="just">
              <a:lnSpc>
                <a:spcPct val="100000"/>
              </a:lnSpc>
              <a:spcBef>
                <a:spcPts val="1200"/>
              </a:spcBef>
              <a:buClr>
                <a:srgbClr val="D32E59"/>
              </a:buClr>
              <a:buFont typeface="LucidaGrande" charset="0"/>
              <a:buChar char="▸"/>
              <a:defRPr sz="1400">
                <a:solidFill>
                  <a:srgbClr val="3C4646"/>
                </a:solidFill>
              </a:defRPr>
            </a:lvl1pPr>
            <a:lvl2pPr algn="just">
              <a:lnSpc>
                <a:spcPct val="100000"/>
              </a:lnSpc>
              <a:spcBef>
                <a:spcPts val="400"/>
              </a:spcBef>
              <a:buClr>
                <a:srgbClr val="D32E59"/>
              </a:buClr>
              <a:defRPr sz="1200">
                <a:solidFill>
                  <a:srgbClr val="3C4646"/>
                </a:solidFill>
              </a:defRPr>
            </a:lvl2pPr>
            <a:lvl3pPr marL="977900" indent="-171450" algn="just">
              <a:lnSpc>
                <a:spcPct val="100000"/>
              </a:lnSpc>
              <a:spcBef>
                <a:spcPts val="400"/>
              </a:spcBef>
              <a:buClr>
                <a:srgbClr val="D32E59"/>
              </a:buClr>
              <a:buSzPct val="100000"/>
              <a:buFont typeface="Lucida Grande"/>
              <a:buChar char="▪"/>
              <a:tabLst/>
              <a:defRPr sz="1100">
                <a:solidFill>
                  <a:srgbClr val="3C4646"/>
                </a:solidFill>
              </a:defRPr>
            </a:lvl3pPr>
            <a:lvl4pPr marL="1436688" indent="-228600" algn="just">
              <a:lnSpc>
                <a:spcPct val="100000"/>
              </a:lnSpc>
              <a:spcBef>
                <a:spcPts val="400"/>
              </a:spcBef>
              <a:defRPr sz="998">
                <a:solidFill>
                  <a:srgbClr val="3C4646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80992" y="491361"/>
            <a:ext cx="8138069" cy="846902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D32E5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8034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1043" y="358306"/>
            <a:ext cx="8137841" cy="99265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200" b="1" cap="all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44" y="2427321"/>
            <a:ext cx="4035848" cy="4116791"/>
          </a:xfrm>
        </p:spPr>
        <p:txBody>
          <a:bodyPr anchor="t">
            <a:noAutofit/>
          </a:bodyPr>
          <a:lstStyle>
            <a:lvl1pPr marL="223824" indent="-223824">
              <a:lnSpc>
                <a:spcPct val="100000"/>
              </a:lnSpc>
              <a:spcBef>
                <a:spcPts val="1200"/>
              </a:spcBef>
              <a:buClr>
                <a:srgbClr val="CD3058"/>
              </a:buClr>
              <a:buFont typeface="LucidaGrande" charset="0"/>
              <a:buChar char="▸"/>
              <a:defRPr sz="1400">
                <a:solidFill>
                  <a:srgbClr val="3C4646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buClr>
                <a:srgbClr val="CD3058"/>
              </a:buClr>
              <a:defRPr sz="1200">
                <a:solidFill>
                  <a:srgbClr val="3C4646"/>
                </a:solidFill>
              </a:defRPr>
            </a:lvl2pPr>
            <a:lvl3pPr marL="1119119" indent="-223824">
              <a:lnSpc>
                <a:spcPct val="100000"/>
              </a:lnSpc>
              <a:spcBef>
                <a:spcPts val="400"/>
              </a:spcBef>
              <a:buClr>
                <a:srgbClr val="D32E59"/>
              </a:buClr>
              <a:buFont typeface="Lucida Grande"/>
              <a:buChar char="▪"/>
              <a:defRPr sz="1100">
                <a:solidFill>
                  <a:srgbClr val="3C4646"/>
                </a:solidFill>
              </a:defRPr>
            </a:lvl3pPr>
            <a:lvl4pPr>
              <a:lnSpc>
                <a:spcPct val="100000"/>
              </a:lnSpc>
              <a:spcBef>
                <a:spcPts val="400"/>
              </a:spcBef>
              <a:defRPr sz="998">
                <a:solidFill>
                  <a:srgbClr val="3C4646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783035" y="2427321"/>
            <a:ext cx="4035848" cy="4116791"/>
          </a:xfrm>
        </p:spPr>
        <p:txBody>
          <a:bodyPr anchor="t">
            <a:noAutofit/>
          </a:bodyPr>
          <a:lstStyle>
            <a:lvl1pPr marL="223824" indent="-223824">
              <a:lnSpc>
                <a:spcPct val="100000"/>
              </a:lnSpc>
              <a:spcBef>
                <a:spcPts val="1200"/>
              </a:spcBef>
              <a:buClr>
                <a:srgbClr val="CD3058"/>
              </a:buClr>
              <a:buFont typeface="LucidaGrande" charset="0"/>
              <a:buChar char="▸"/>
              <a:defRPr sz="1400">
                <a:solidFill>
                  <a:srgbClr val="3C4646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buClr>
                <a:srgbClr val="CD3058"/>
              </a:buClr>
              <a:defRPr sz="1200">
                <a:solidFill>
                  <a:srgbClr val="3C4646"/>
                </a:solidFill>
              </a:defRPr>
            </a:lvl2pPr>
            <a:lvl3pPr marL="1119119" indent="-223824">
              <a:lnSpc>
                <a:spcPct val="100000"/>
              </a:lnSpc>
              <a:spcBef>
                <a:spcPts val="400"/>
              </a:spcBef>
              <a:buClr>
                <a:srgbClr val="D32E59"/>
              </a:buClr>
              <a:buFont typeface="Lucida Grande"/>
              <a:buChar char="▪"/>
              <a:defRPr sz="1100">
                <a:solidFill>
                  <a:srgbClr val="3C4646"/>
                </a:solidFill>
              </a:defRPr>
            </a:lvl3pPr>
            <a:lvl4pPr>
              <a:lnSpc>
                <a:spcPct val="100000"/>
              </a:lnSpc>
              <a:spcBef>
                <a:spcPts val="400"/>
              </a:spcBef>
              <a:defRPr sz="998">
                <a:solidFill>
                  <a:srgbClr val="3C4646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8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80992" y="1515630"/>
            <a:ext cx="8138069" cy="767021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D32E5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8446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 blocs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1043" y="365134"/>
            <a:ext cx="8137841" cy="98583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200" b="1" cap="all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44" y="1504950"/>
            <a:ext cx="8137840" cy="2340328"/>
          </a:xfrm>
        </p:spPr>
        <p:txBody>
          <a:bodyPr anchor="t">
            <a:noAutofit/>
          </a:bodyPr>
          <a:lstStyle>
            <a:lvl1pPr marL="223824" indent="-223824" algn="just">
              <a:lnSpc>
                <a:spcPct val="100000"/>
              </a:lnSpc>
              <a:spcBef>
                <a:spcPts val="1200"/>
              </a:spcBef>
              <a:buClr>
                <a:srgbClr val="D32E59"/>
              </a:buClr>
              <a:buFont typeface="LucidaGrande" charset="0"/>
              <a:buChar char="▸"/>
              <a:defRPr sz="1400">
                <a:solidFill>
                  <a:srgbClr val="3C4646"/>
                </a:solidFill>
              </a:defRPr>
            </a:lvl1pPr>
            <a:lvl2pPr marL="538163" indent="-228600" algn="just">
              <a:lnSpc>
                <a:spcPct val="100000"/>
              </a:lnSpc>
              <a:spcBef>
                <a:spcPts val="400"/>
              </a:spcBef>
              <a:buClr>
                <a:srgbClr val="D32E59"/>
              </a:buClr>
              <a:defRPr sz="1200">
                <a:solidFill>
                  <a:srgbClr val="3C4646"/>
                </a:solidFill>
              </a:defRPr>
            </a:lvl2pPr>
            <a:lvl3pPr marL="898525" indent="-222250" algn="just">
              <a:lnSpc>
                <a:spcPct val="100000"/>
              </a:lnSpc>
              <a:spcBef>
                <a:spcPts val="400"/>
              </a:spcBef>
              <a:buClr>
                <a:srgbClr val="D32E59"/>
              </a:buClr>
              <a:buFont typeface="Lucida Grande"/>
              <a:buChar char="▪"/>
              <a:defRPr sz="1100">
                <a:solidFill>
                  <a:srgbClr val="3C4646"/>
                </a:solidFill>
              </a:defRPr>
            </a:lvl3pPr>
            <a:lvl4pPr marL="1254125" indent="-228600" algn="just">
              <a:lnSpc>
                <a:spcPct val="100000"/>
              </a:lnSpc>
              <a:spcBef>
                <a:spcPts val="400"/>
              </a:spcBef>
              <a:tabLst/>
              <a:defRPr sz="998">
                <a:solidFill>
                  <a:srgbClr val="3C4646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681044" y="4042831"/>
            <a:ext cx="8137839" cy="2340000"/>
          </a:xfrm>
        </p:spPr>
        <p:txBody>
          <a:bodyPr anchor="t">
            <a:noAutofit/>
          </a:bodyPr>
          <a:lstStyle>
            <a:lvl1pPr marL="223824" indent="-223824" algn="just">
              <a:lnSpc>
                <a:spcPct val="100000"/>
              </a:lnSpc>
              <a:spcBef>
                <a:spcPts val="1200"/>
              </a:spcBef>
              <a:buClr>
                <a:srgbClr val="D32E59"/>
              </a:buClr>
              <a:buFont typeface="LucidaGrande" charset="0"/>
              <a:buChar char="▸"/>
              <a:defRPr sz="1400">
                <a:solidFill>
                  <a:srgbClr val="3C4646"/>
                </a:solidFill>
              </a:defRPr>
            </a:lvl1pPr>
            <a:lvl2pPr marL="538163" indent="-228600" algn="just">
              <a:lnSpc>
                <a:spcPct val="100000"/>
              </a:lnSpc>
              <a:spcBef>
                <a:spcPts val="400"/>
              </a:spcBef>
              <a:buClr>
                <a:srgbClr val="D32E59"/>
              </a:buClr>
              <a:defRPr sz="1200">
                <a:solidFill>
                  <a:srgbClr val="3C4646"/>
                </a:solidFill>
              </a:defRPr>
            </a:lvl2pPr>
            <a:lvl3pPr marL="898525" indent="-222250" algn="just">
              <a:lnSpc>
                <a:spcPct val="100000"/>
              </a:lnSpc>
              <a:spcBef>
                <a:spcPts val="400"/>
              </a:spcBef>
              <a:buClr>
                <a:srgbClr val="D32E59"/>
              </a:buClr>
              <a:buFont typeface="Lucida Grande"/>
              <a:buChar char="▪"/>
              <a:defRPr sz="1100">
                <a:solidFill>
                  <a:srgbClr val="3C4646"/>
                </a:solidFill>
              </a:defRPr>
            </a:lvl3pPr>
            <a:lvl4pPr marL="1254125" indent="-228600" algn="just">
              <a:lnSpc>
                <a:spcPct val="100000"/>
              </a:lnSpc>
              <a:spcBef>
                <a:spcPts val="400"/>
              </a:spcBef>
              <a:defRPr sz="998">
                <a:solidFill>
                  <a:srgbClr val="3C4646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9376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1043" y="358306"/>
            <a:ext cx="8137841" cy="99265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200" b="1" cap="all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45" y="1514475"/>
            <a:ext cx="3995999" cy="2407828"/>
          </a:xfrm>
        </p:spPr>
        <p:txBody>
          <a:bodyPr anchor="t">
            <a:noAutofit/>
          </a:bodyPr>
          <a:lstStyle>
            <a:lvl1pPr marL="223824" indent="-223824">
              <a:lnSpc>
                <a:spcPct val="100000"/>
              </a:lnSpc>
              <a:spcBef>
                <a:spcPts val="1200"/>
              </a:spcBef>
              <a:buClr>
                <a:srgbClr val="CD3058"/>
              </a:buClr>
              <a:buFont typeface="LucidaGrande" charset="0"/>
              <a:buChar char="▸"/>
              <a:defRPr sz="1400">
                <a:solidFill>
                  <a:srgbClr val="3C4646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buClr>
                <a:srgbClr val="CD3058"/>
              </a:buClr>
              <a:defRPr sz="1200">
                <a:solidFill>
                  <a:srgbClr val="3C4646"/>
                </a:solidFill>
              </a:defRPr>
            </a:lvl2pPr>
            <a:lvl3pPr marL="1119119" indent="-223824">
              <a:lnSpc>
                <a:spcPct val="100000"/>
              </a:lnSpc>
              <a:spcBef>
                <a:spcPts val="400"/>
              </a:spcBef>
              <a:buClr>
                <a:srgbClr val="D32E59"/>
              </a:buClr>
              <a:buFont typeface="Lucida Grande"/>
              <a:buChar char="▪"/>
              <a:defRPr sz="1100">
                <a:solidFill>
                  <a:srgbClr val="3C4646"/>
                </a:solidFill>
              </a:defRPr>
            </a:lvl3pPr>
            <a:lvl4pPr>
              <a:lnSpc>
                <a:spcPct val="100000"/>
              </a:lnSpc>
              <a:spcBef>
                <a:spcPts val="400"/>
              </a:spcBef>
              <a:defRPr sz="998">
                <a:solidFill>
                  <a:srgbClr val="3C4646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823226" y="1514475"/>
            <a:ext cx="3995999" cy="2407828"/>
          </a:xfrm>
        </p:spPr>
        <p:txBody>
          <a:bodyPr anchor="t">
            <a:noAutofit/>
          </a:bodyPr>
          <a:lstStyle>
            <a:lvl1pPr marL="223824" indent="-223824">
              <a:lnSpc>
                <a:spcPct val="100000"/>
              </a:lnSpc>
              <a:spcBef>
                <a:spcPts val="1200"/>
              </a:spcBef>
              <a:buClr>
                <a:srgbClr val="CD3058"/>
              </a:buClr>
              <a:buFont typeface="LucidaGrande" charset="0"/>
              <a:buChar char="▸"/>
              <a:defRPr sz="1400">
                <a:solidFill>
                  <a:srgbClr val="3C4646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buClr>
                <a:srgbClr val="CD3058"/>
              </a:buClr>
              <a:defRPr sz="1200">
                <a:solidFill>
                  <a:srgbClr val="3C4646"/>
                </a:solidFill>
              </a:defRPr>
            </a:lvl2pPr>
            <a:lvl3pPr marL="1119119" indent="-223824">
              <a:lnSpc>
                <a:spcPct val="100000"/>
              </a:lnSpc>
              <a:spcBef>
                <a:spcPts val="400"/>
              </a:spcBef>
              <a:buClr>
                <a:srgbClr val="D32E59"/>
              </a:buClr>
              <a:buFont typeface="Lucida Grande"/>
              <a:buChar char="▪"/>
              <a:defRPr sz="1100">
                <a:solidFill>
                  <a:srgbClr val="3C4646"/>
                </a:solidFill>
              </a:defRPr>
            </a:lvl3pPr>
            <a:lvl4pPr>
              <a:lnSpc>
                <a:spcPct val="100000"/>
              </a:lnSpc>
              <a:spcBef>
                <a:spcPts val="400"/>
              </a:spcBef>
              <a:defRPr sz="998">
                <a:solidFill>
                  <a:srgbClr val="3C4646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681045" y="4110592"/>
            <a:ext cx="3995999" cy="2407828"/>
          </a:xfrm>
        </p:spPr>
        <p:txBody>
          <a:bodyPr anchor="t">
            <a:noAutofit/>
          </a:bodyPr>
          <a:lstStyle>
            <a:lvl1pPr marL="223824" indent="-223824">
              <a:lnSpc>
                <a:spcPct val="100000"/>
              </a:lnSpc>
              <a:spcBef>
                <a:spcPts val="1200"/>
              </a:spcBef>
              <a:buClr>
                <a:srgbClr val="CD3058"/>
              </a:buClr>
              <a:buFont typeface="LucidaGrande" charset="0"/>
              <a:buChar char="▸"/>
              <a:defRPr sz="1400">
                <a:solidFill>
                  <a:srgbClr val="3C4646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buClr>
                <a:srgbClr val="CD3058"/>
              </a:buClr>
              <a:defRPr sz="1200">
                <a:solidFill>
                  <a:srgbClr val="3C4646"/>
                </a:solidFill>
              </a:defRPr>
            </a:lvl2pPr>
            <a:lvl3pPr marL="1119119" indent="-223824">
              <a:lnSpc>
                <a:spcPct val="100000"/>
              </a:lnSpc>
              <a:spcBef>
                <a:spcPts val="400"/>
              </a:spcBef>
              <a:buClr>
                <a:srgbClr val="D32E59"/>
              </a:buClr>
              <a:buFont typeface="Lucida Grande"/>
              <a:buChar char="▪"/>
              <a:defRPr sz="1100">
                <a:solidFill>
                  <a:srgbClr val="3C4646"/>
                </a:solidFill>
              </a:defRPr>
            </a:lvl3pPr>
            <a:lvl4pPr>
              <a:lnSpc>
                <a:spcPct val="100000"/>
              </a:lnSpc>
              <a:spcBef>
                <a:spcPts val="400"/>
              </a:spcBef>
              <a:defRPr sz="998">
                <a:solidFill>
                  <a:srgbClr val="3C4646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23226" y="4110592"/>
            <a:ext cx="3995999" cy="2407828"/>
          </a:xfrm>
        </p:spPr>
        <p:txBody>
          <a:bodyPr anchor="t">
            <a:noAutofit/>
          </a:bodyPr>
          <a:lstStyle>
            <a:lvl1pPr marL="223824" indent="-223824">
              <a:lnSpc>
                <a:spcPct val="100000"/>
              </a:lnSpc>
              <a:spcBef>
                <a:spcPts val="1200"/>
              </a:spcBef>
              <a:buClr>
                <a:srgbClr val="CD3058"/>
              </a:buClr>
              <a:buFont typeface="LucidaGrande" charset="0"/>
              <a:buChar char="▸"/>
              <a:defRPr sz="1400">
                <a:solidFill>
                  <a:srgbClr val="3C4646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buClr>
                <a:srgbClr val="CD3058"/>
              </a:buClr>
              <a:defRPr sz="1200">
                <a:solidFill>
                  <a:srgbClr val="3C4646"/>
                </a:solidFill>
              </a:defRPr>
            </a:lvl2pPr>
            <a:lvl3pPr marL="1119119" indent="-223824">
              <a:lnSpc>
                <a:spcPct val="100000"/>
              </a:lnSpc>
              <a:spcBef>
                <a:spcPts val="400"/>
              </a:spcBef>
              <a:buClr>
                <a:srgbClr val="D32E59"/>
              </a:buClr>
              <a:buFont typeface="Lucida Grande"/>
              <a:buChar char="▪"/>
              <a:defRPr sz="1100">
                <a:solidFill>
                  <a:srgbClr val="3C4646"/>
                </a:solidFill>
              </a:defRPr>
            </a:lvl3pPr>
            <a:lvl4pPr>
              <a:lnSpc>
                <a:spcPct val="100000"/>
              </a:lnSpc>
              <a:spcBef>
                <a:spcPts val="400"/>
              </a:spcBef>
              <a:defRPr sz="998">
                <a:solidFill>
                  <a:srgbClr val="3C4646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66562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9373783" y="6376701"/>
            <a:ext cx="451836" cy="371566"/>
          </a:xfrm>
          <a:prstGeom prst="rect">
            <a:avLst/>
          </a:prstGeom>
        </p:spPr>
        <p:txBody>
          <a:bodyPr vert="horz" lIns="82953" tIns="41476" rIns="82953" bIns="41476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BEB6FF-8604-1A4D-B24E-5ADEA12860A2}" type="slidenum">
              <a:rPr lang="fr-FR" sz="1089" smtClean="0">
                <a:solidFill>
                  <a:schemeClr val="tx1"/>
                </a:solidFill>
              </a:rPr>
              <a:pPr/>
              <a:t>‹#›</a:t>
            </a:fld>
            <a:endParaRPr lang="fr-FR" sz="1089" dirty="0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rot="16200000">
            <a:off x="7094786" y="3083287"/>
            <a:ext cx="499559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800" kern="1200" cap="all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EWC METAL  PROJECT – DESK RESEARCH – 7th November 2018 - PARIS</a:t>
            </a:r>
            <a:endParaRPr lang="fr-FR" sz="800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Image 9" descr="syndex_s_office-03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308" y="5798587"/>
            <a:ext cx="418552" cy="522422"/>
          </a:xfrm>
          <a:prstGeom prst="rect">
            <a:avLst/>
          </a:prstGeom>
        </p:spPr>
      </p:pic>
      <p:cxnSp>
        <p:nvCxnSpPr>
          <p:cNvPr id="14" name="Connecteur droit 13"/>
          <p:cNvCxnSpPr/>
          <p:nvPr/>
        </p:nvCxnSpPr>
        <p:spPr>
          <a:xfrm>
            <a:off x="9394584" y="5737517"/>
            <a:ext cx="396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62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1" r:id="rId2"/>
    <p:sldLayoutId id="2147483738" r:id="rId3"/>
    <p:sldLayoutId id="2147483744" r:id="rId4"/>
    <p:sldLayoutId id="2147483719" r:id="rId5"/>
    <p:sldLayoutId id="2147483720" r:id="rId6"/>
    <p:sldLayoutId id="2147483742" r:id="rId7"/>
    <p:sldLayoutId id="2147483734" r:id="rId8"/>
    <p:sldLayoutId id="2147483743" r:id="rId9"/>
    <p:sldLayoutId id="2147483731" r:id="rId10"/>
    <p:sldLayoutId id="2147483733" r:id="rId11"/>
    <p:sldLayoutId id="2147483721" r:id="rId12"/>
    <p:sldLayoutId id="2147483736" r:id="rId13"/>
    <p:sldLayoutId id="2147483704" r:id="rId14"/>
    <p:sldLayoutId id="2147483739" r:id="rId15"/>
    <p:sldLayoutId id="2147483735" r:id="rId16"/>
    <p:sldLayoutId id="214748374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ouvppt-secto_EN_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02715" cy="6858000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BFD0E4ED-B091-004F-9B6D-1B7102DFC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814" y="2025917"/>
            <a:ext cx="4618946" cy="1212014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solidFill>
                  <a:schemeClr val="accent6"/>
                </a:solidFill>
              </a:rPr>
              <a:t>Udział pracowników europejskiego sektora metalowego: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pl-PL" sz="2400" b="1" dirty="0">
                <a:solidFill>
                  <a:schemeClr val="accent6"/>
                </a:solidFill>
              </a:rPr>
              <a:t>aktualna sytuacja i przykłady najlepszych praktyk</a:t>
            </a:r>
            <a:endParaRPr lang="fr-FR" sz="2400" b="1" dirty="0">
              <a:solidFill>
                <a:schemeClr val="accent6"/>
              </a:solidFill>
            </a:endParaRPr>
          </a:p>
        </p:txBody>
      </p:sp>
      <p:sp>
        <p:nvSpPr>
          <p:cNvPr id="6" name="Espace réservé du texte 12">
            <a:extLst>
              <a:ext uri="{FF2B5EF4-FFF2-40B4-BE49-F238E27FC236}">
                <a16:creationId xmlns:a16="http://schemas.microsoft.com/office/drawing/2014/main" id="{5D7206F9-7298-FA4F-9201-378706471C87}"/>
              </a:ext>
            </a:extLst>
          </p:cNvPr>
          <p:cNvSpPr txBox="1">
            <a:spLocks/>
          </p:cNvSpPr>
          <p:nvPr/>
        </p:nvSpPr>
        <p:spPr>
          <a:xfrm>
            <a:off x="4890814" y="4676048"/>
            <a:ext cx="4284736" cy="6090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accent6"/>
                </a:solidFill>
              </a:rPr>
              <a:t> </a:t>
            </a:r>
            <a:r>
              <a:rPr lang="pl-PL" sz="1600" dirty="0">
                <a:solidFill>
                  <a:schemeClr val="accent6"/>
                </a:solidFill>
              </a:rPr>
              <a:t>Seminarium nr 3</a:t>
            </a:r>
            <a:endParaRPr lang="en-GB" sz="16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pl-PL" sz="1600" dirty="0">
                <a:solidFill>
                  <a:schemeClr val="accent6"/>
                </a:solidFill>
              </a:rPr>
              <a:t>Warszawa</a:t>
            </a:r>
            <a:r>
              <a:rPr lang="en-GB" sz="1600" dirty="0">
                <a:solidFill>
                  <a:schemeClr val="accent6"/>
                </a:solidFill>
              </a:rPr>
              <a:t>, </a:t>
            </a:r>
            <a:r>
              <a:rPr lang="pl-PL" sz="1600" dirty="0">
                <a:solidFill>
                  <a:schemeClr val="accent6"/>
                </a:solidFill>
              </a:rPr>
              <a:t>4. kwietnia 2019 r.</a:t>
            </a:r>
            <a:endParaRPr lang="en-GB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9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9F945F-3A12-7547-81FA-477F0C33C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24% tych aktywnych ERZ powstało w przedsiębiorstwach z sektora motoryzacyjnego</a:t>
            </a:r>
            <a:endParaRPr lang="en-GB" dirty="0"/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52C83E1B-822F-EF4D-A789-8F847FFF544F}"/>
              </a:ext>
            </a:extLst>
          </p:cNvPr>
          <p:cNvSpPr txBox="1">
            <a:spLocks/>
          </p:cNvSpPr>
          <p:nvPr/>
        </p:nvSpPr>
        <p:spPr>
          <a:xfrm>
            <a:off x="681043" y="1238633"/>
            <a:ext cx="8138069" cy="846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rgbClr val="D32E59"/>
                </a:solidFill>
                <a:latin typeface="Calibri"/>
                <a:ea typeface="+mn-ea"/>
                <a:cs typeface="Calibri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/>
              <a:t>ERZ utworzone w sektorze inżynierii mechanicznej i w sektorze ICT stanowią odpowiednio 16% i 14% całości.</a:t>
            </a:r>
            <a:endParaRPr lang="en-GB" sz="1800" b="1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EF0CE19-B42C-486A-9370-916434788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28" y="2085535"/>
            <a:ext cx="8967993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61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8B89E7-94D4-624C-AD86-3985BCCCF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ERZ przedsiębiorstw, których siedziby znajdują się w Niemczech, stanowią 34% wszystkich ERZ z sektora metalowego</a:t>
            </a:r>
            <a:endParaRPr lang="en-GB" dirty="0"/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6AB18227-79A3-584B-B501-7A055985A94E}"/>
              </a:ext>
            </a:extLst>
          </p:cNvPr>
          <p:cNvSpPr txBox="1">
            <a:spLocks/>
          </p:cNvSpPr>
          <p:nvPr/>
        </p:nvSpPr>
        <p:spPr>
          <a:xfrm>
            <a:off x="681043" y="1349999"/>
            <a:ext cx="8138069" cy="492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rgbClr val="D32E59"/>
                </a:solidFill>
                <a:latin typeface="Calibri"/>
                <a:ea typeface="+mn-ea"/>
                <a:cs typeface="Calibri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/>
              <a:t>Wielka Brytania jest drugim krajem o najwyższym poziomie reprezentacji, przed Francją i Szwecją.</a:t>
            </a:r>
            <a:r>
              <a:rPr lang="en-GB" sz="1800" b="1" dirty="0"/>
              <a:t> 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16D1EE2-76CE-F847-BB41-9AE4F6B90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42" y="6048862"/>
            <a:ext cx="8137841" cy="647456"/>
          </a:xfrm>
        </p:spPr>
        <p:txBody>
          <a:bodyPr/>
          <a:lstStyle/>
          <a:p>
            <a:r>
              <a:rPr lang="pl-PL" dirty="0"/>
              <a:t>Warto również wspomnieć, że w krajach skandynawskich istnieje 55 aktywnych ERZ (15% całości) i 50 w krajach Beneluksu (13%).</a:t>
            </a:r>
            <a:endParaRPr lang="en-GB" dirty="0"/>
          </a:p>
          <a:p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ED99B2-E5EA-40D4-A43C-03A789436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70" y="1947995"/>
            <a:ext cx="7351842" cy="397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96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677636-987B-1B40-9F67-71E000F27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43" y="363600"/>
            <a:ext cx="8137841" cy="719612"/>
          </a:xfrm>
        </p:spPr>
        <p:txBody>
          <a:bodyPr/>
          <a:lstStyle/>
          <a:p>
            <a:r>
              <a:rPr lang="pl-PL" dirty="0"/>
              <a:t>W 1996 r., po przyjęciu 1. dyrektywy o ERZ, utworzono </a:t>
            </a:r>
            <a:r>
              <a:rPr lang="en-GB" dirty="0"/>
              <a:t>86 E</a:t>
            </a:r>
            <a:r>
              <a:rPr lang="pl-PL" dirty="0" err="1"/>
              <a:t>rz</a:t>
            </a:r>
            <a:endParaRPr lang="en-GB" dirty="0"/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E5BA3FDA-8698-BD41-A6C5-B8A89F5533E8}"/>
              </a:ext>
            </a:extLst>
          </p:cNvPr>
          <p:cNvSpPr txBox="1">
            <a:spLocks/>
          </p:cNvSpPr>
          <p:nvPr/>
        </p:nvSpPr>
        <p:spPr>
          <a:xfrm>
            <a:off x="680815" y="1132199"/>
            <a:ext cx="8138069" cy="492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rgbClr val="D32E59"/>
                </a:solidFill>
                <a:latin typeface="Calibri"/>
                <a:ea typeface="+mn-ea"/>
                <a:cs typeface="Calibri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/>
              <a:t>Pierwsza ERZ w sektorze metalowym powstała w 1985 r. (Thomson), druga w 1988 r. (Bull).</a:t>
            </a:r>
            <a:endParaRPr lang="en-GB" sz="1800" b="1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4DCA9B5-8124-44F9-9F11-46AEA8671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43" y="2276669"/>
            <a:ext cx="8157341" cy="321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07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01F60-E7F9-7C45-9289-0D3492A2A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ERZ mają do odegrania rolę w wypracowywaniu porozumień o charakterze ponadnarodowym?</a:t>
            </a:r>
            <a:endParaRPr lang="en-GB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744F223-1EF1-6C49-9A67-C68F07096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12" y="1633628"/>
            <a:ext cx="8762359" cy="41500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0BE75A2-5745-9E4D-AF5E-2EC53E43F1CB}"/>
              </a:ext>
            </a:extLst>
          </p:cNvPr>
          <p:cNvSpPr txBox="1"/>
          <p:nvPr/>
        </p:nvSpPr>
        <p:spPr>
          <a:xfrm>
            <a:off x="465050" y="6091766"/>
            <a:ext cx="8795421" cy="346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30 formalnych porozumień wypracowanych przy udziale ERZ od listopada 2018 r. wobec 20 w 2015 r.</a:t>
            </a:r>
            <a:endParaRPr lang="en-GB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EAFF508-D428-41F3-8A51-F1EC31E0F178}"/>
              </a:ext>
            </a:extLst>
          </p:cNvPr>
          <p:cNvSpPr txBox="1"/>
          <p:nvPr/>
        </p:nvSpPr>
        <p:spPr>
          <a:xfrm>
            <a:off x="681042" y="1771650"/>
            <a:ext cx="8137841" cy="6010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Liczba przedsiębiorstw z sektora metalowego posiadających formalne porozumienia o charakterze ponadnarodowym (dane powszechnie dostępne)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1B32FD3-A9DB-41F4-A6B2-D839FAEE858E}"/>
              </a:ext>
            </a:extLst>
          </p:cNvPr>
          <p:cNvSpPr txBox="1"/>
          <p:nvPr/>
        </p:nvSpPr>
        <p:spPr>
          <a:xfrm>
            <a:off x="759829" y="2754556"/>
            <a:ext cx="14023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/>
              <a:t>Formalne porozumienia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A474A33-7C2A-4B18-B90F-48FE1B4BDB50}"/>
              </a:ext>
            </a:extLst>
          </p:cNvPr>
          <p:cNvSpPr txBox="1"/>
          <p:nvPr/>
        </p:nvSpPr>
        <p:spPr>
          <a:xfrm>
            <a:off x="759829" y="3356782"/>
            <a:ext cx="133748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/>
              <a:t>Międzynarodowe </a:t>
            </a:r>
          </a:p>
          <a:p>
            <a:pPr algn="ctr"/>
            <a:r>
              <a:rPr lang="pl-PL" sz="1200" b="1" dirty="0"/>
              <a:t>umowy ramowe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1601F3C-DFAF-4577-85AB-B95735936BCF}"/>
              </a:ext>
            </a:extLst>
          </p:cNvPr>
          <p:cNvSpPr txBox="1"/>
          <p:nvPr/>
        </p:nvSpPr>
        <p:spPr>
          <a:xfrm>
            <a:off x="681043" y="4578041"/>
            <a:ext cx="15395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/>
              <a:t>Formalne porozumienia</a:t>
            </a:r>
          </a:p>
          <a:p>
            <a:pPr algn="ctr"/>
            <a:r>
              <a:rPr lang="pl-PL" sz="1200" b="1" dirty="0"/>
              <a:t> z udziałem ERZ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F0BD1DF-1E4C-410D-9BFD-86C0A3702932}"/>
              </a:ext>
            </a:extLst>
          </p:cNvPr>
          <p:cNvSpPr txBox="1"/>
          <p:nvPr/>
        </p:nvSpPr>
        <p:spPr>
          <a:xfrm>
            <a:off x="734968" y="3931710"/>
            <a:ext cx="148561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/>
              <a:t>Tylko międzynarodowe </a:t>
            </a:r>
          </a:p>
          <a:p>
            <a:pPr algn="ctr"/>
            <a:r>
              <a:rPr lang="pl-PL" sz="1200" b="1" dirty="0"/>
              <a:t>umowy ramowe</a:t>
            </a:r>
          </a:p>
        </p:txBody>
      </p:sp>
    </p:spTree>
    <p:extLst>
      <p:ext uri="{BB962C8B-B14F-4D97-AF65-F5344CB8AC3E}">
        <p14:creationId xmlns:p14="http://schemas.microsoft.com/office/powerpoint/2010/main" val="99419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00531A-C19B-AF4A-B5FE-73B4143C0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43" y="365134"/>
            <a:ext cx="8137841" cy="985830"/>
          </a:xfrm>
        </p:spPr>
        <p:txBody>
          <a:bodyPr/>
          <a:lstStyle/>
          <a:p>
            <a:r>
              <a:rPr lang="pl-PL" dirty="0"/>
              <a:t>Nadal ograniczona liczba </a:t>
            </a:r>
            <a:r>
              <a:rPr lang="pl-PL" dirty="0" err="1"/>
              <a:t>erz</a:t>
            </a:r>
            <a:r>
              <a:rPr lang="en-GB" dirty="0"/>
              <a:t> +/- 1100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BB7199A-DDAF-7D4D-A799-9AD2B27F5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4303" y="1258496"/>
            <a:ext cx="5399774" cy="2302851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2D006CA-6FEE-844E-B71A-9B350DF8FE3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81045" y="4141445"/>
            <a:ext cx="8137839" cy="1721621"/>
          </a:xfrm>
        </p:spPr>
        <p:txBody>
          <a:bodyPr/>
          <a:lstStyle/>
          <a:p>
            <a:r>
              <a:rPr lang="pl-PL" sz="1600" dirty="0"/>
              <a:t>Jedynie mniejszość przedsiębiorstw objętych dyrektywą ustanowiła ERZ.</a:t>
            </a:r>
            <a:endParaRPr lang="en-AU" sz="1600" dirty="0"/>
          </a:p>
          <a:p>
            <a:pPr lvl="1"/>
            <a:r>
              <a:rPr lang="en-AU" sz="1400" dirty="0"/>
              <a:t>1100 </a:t>
            </a:r>
            <a:r>
              <a:rPr lang="pl-PL" sz="1400" dirty="0"/>
              <a:t>z</a:t>
            </a:r>
            <a:r>
              <a:rPr lang="en-AU" sz="1400" dirty="0"/>
              <a:t> 2500</a:t>
            </a:r>
            <a:r>
              <a:rPr lang="pl-PL" sz="1400" dirty="0"/>
              <a:t> przedsiębiorstw</a:t>
            </a:r>
            <a:r>
              <a:rPr lang="en-AU" sz="1400" dirty="0"/>
              <a:t>. </a:t>
            </a:r>
          </a:p>
          <a:p>
            <a:r>
              <a:rPr lang="pl-PL" sz="1600" dirty="0"/>
              <a:t>Według szacunków Europejskiego Instytutu Związków Zawodowych (</a:t>
            </a:r>
            <a:r>
              <a:rPr lang="en-AU" sz="1600" dirty="0"/>
              <a:t>ETUI</a:t>
            </a:r>
            <a:r>
              <a:rPr lang="pl-PL" sz="1600" dirty="0"/>
              <a:t>) w ciągu ostatnich 15 lat wskaźnik zgodności znajdował się na poziomie poniżej 40%</a:t>
            </a:r>
            <a:r>
              <a:rPr lang="en-AU" sz="1600" dirty="0"/>
              <a:t>. </a:t>
            </a:r>
          </a:p>
          <a:p>
            <a:endParaRPr lang="fr-FR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A424049-80C0-4CAA-973D-E1513EBBF71F}"/>
              </a:ext>
            </a:extLst>
          </p:cNvPr>
          <p:cNvSpPr txBox="1"/>
          <p:nvPr/>
        </p:nvSpPr>
        <p:spPr>
          <a:xfrm>
            <a:off x="2034073" y="1286488"/>
            <a:ext cx="282877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200" b="1" dirty="0"/>
              <a:t>Ustanawianie i rozwiązywanie ERZ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572EF35-9D4B-468E-9A24-8662B4AF1BE2}"/>
              </a:ext>
            </a:extLst>
          </p:cNvPr>
          <p:cNvSpPr txBox="1"/>
          <p:nvPr/>
        </p:nvSpPr>
        <p:spPr>
          <a:xfrm>
            <a:off x="3741379" y="2413180"/>
            <a:ext cx="922047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900" b="1" dirty="0"/>
              <a:t>Utworzone ERZ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DD5EDBB-664D-4AB2-9C9B-B9D2D6067411}"/>
              </a:ext>
            </a:extLst>
          </p:cNvPr>
          <p:cNvSpPr txBox="1"/>
          <p:nvPr/>
        </p:nvSpPr>
        <p:spPr>
          <a:xfrm>
            <a:off x="4283659" y="2587813"/>
            <a:ext cx="958917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900" b="1" dirty="0"/>
              <a:t>Rozwiązane ERZ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327E378-FFB0-4199-A45D-D031B7CC5A9F}"/>
              </a:ext>
            </a:extLst>
          </p:cNvPr>
          <p:cNvSpPr txBox="1"/>
          <p:nvPr/>
        </p:nvSpPr>
        <p:spPr>
          <a:xfrm>
            <a:off x="5964003" y="2002633"/>
            <a:ext cx="718466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900" b="1" dirty="0"/>
              <a:t>ERZ łącznie</a:t>
            </a:r>
          </a:p>
        </p:txBody>
      </p:sp>
    </p:spTree>
    <p:extLst>
      <p:ext uri="{BB962C8B-B14F-4D97-AF65-F5344CB8AC3E}">
        <p14:creationId xmlns:p14="http://schemas.microsoft.com/office/powerpoint/2010/main" val="281893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B60F80-A949-BB4E-8EC8-610320AF1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Brak stymulacji do tworzenia ERZ po przekształceniu dyrektywy</a:t>
            </a:r>
            <a:endParaRPr lang="en-GB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AC0EF31-6FCF-B945-B81F-A2E64AFA9D51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pl-PL" sz="1600" dirty="0"/>
              <a:t>Przekształcona dyrektywa (2009/38) wydaje się nieskuteczna w stymulowaniu tworzenia większej liczby ERZ.</a:t>
            </a:r>
            <a:endParaRPr lang="en-AU" sz="1600" dirty="0"/>
          </a:p>
          <a:p>
            <a:r>
              <a:rPr lang="pl-PL" sz="1600" dirty="0"/>
              <a:t>Od czasu przekształcenia dyrektywy utworzonych zostało </a:t>
            </a:r>
            <a:r>
              <a:rPr lang="en-AU" sz="1600" dirty="0"/>
              <a:t>118 </a:t>
            </a:r>
            <a:r>
              <a:rPr lang="pl-PL" sz="1600" dirty="0"/>
              <a:t>nowych ERZ.</a:t>
            </a:r>
            <a:endParaRPr lang="en-AU" sz="1600" dirty="0"/>
          </a:p>
          <a:p>
            <a:r>
              <a:rPr lang="en-AU" sz="1600" dirty="0"/>
              <a:t>10 </a:t>
            </a:r>
            <a:r>
              <a:rPr lang="pl-PL" sz="1600" dirty="0"/>
              <a:t>ERZ rocznie zostało rozwiązanych</a:t>
            </a:r>
            <a:r>
              <a:rPr lang="en-AU" sz="1600" dirty="0"/>
              <a:t> </a:t>
            </a:r>
            <a:r>
              <a:rPr lang="pl-PL" sz="1600" dirty="0"/>
              <a:t>z powodu fuzji i przejęć</a:t>
            </a:r>
            <a:r>
              <a:rPr lang="en-AU" sz="1600" dirty="0"/>
              <a:t> </a:t>
            </a:r>
          </a:p>
          <a:p>
            <a:r>
              <a:rPr lang="pl-PL" sz="1600" dirty="0"/>
              <a:t>Zewnętrzny ekspert zatrudniony przez Komisję Europejską podkreślił kilka słabych punktów przekształconej dyrektywy</a:t>
            </a:r>
            <a:r>
              <a:rPr lang="en-AU" sz="1600" dirty="0"/>
              <a:t>. </a:t>
            </a:r>
          </a:p>
          <a:p>
            <a:pPr lvl="1"/>
            <a:r>
              <a:rPr lang="pl-PL" sz="1400" dirty="0"/>
              <a:t>Badanie oceniające wdrożenie dyrektywy 2009/38/WE w sprawie ustanowienia ERZ. ICF. 2016</a:t>
            </a:r>
            <a:r>
              <a:rPr lang="en-AU" sz="1400" dirty="0"/>
              <a:t>. </a:t>
            </a:r>
          </a:p>
          <a:p>
            <a:endParaRPr lang="en-GB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EF3321B-AAFF-3446-B7AF-D3D9B1DED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8683" y="1828800"/>
            <a:ext cx="5476774" cy="195392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3D50640-1DF4-497C-97EB-27152A934085}"/>
              </a:ext>
            </a:extLst>
          </p:cNvPr>
          <p:cNvSpPr txBox="1"/>
          <p:nvPr/>
        </p:nvSpPr>
        <p:spPr>
          <a:xfrm>
            <a:off x="1529263" y="1926748"/>
            <a:ext cx="720419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b="1" dirty="0"/>
              <a:t>Wskaźnik wzrostu liczby ERZ przed przekształceniem dyrektywy, w trakcie i po przekształceniu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C3A10A5-1446-4420-B7A0-F0D5DFFB65BE}"/>
              </a:ext>
            </a:extLst>
          </p:cNvPr>
          <p:cNvSpPr txBox="1"/>
          <p:nvPr/>
        </p:nvSpPr>
        <p:spPr>
          <a:xfrm>
            <a:off x="2202024" y="2364578"/>
            <a:ext cx="9330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Okres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DE7F0A8-CA79-4F66-ADE5-060F679B2598}"/>
              </a:ext>
            </a:extLst>
          </p:cNvPr>
          <p:cNvSpPr txBox="1"/>
          <p:nvPr/>
        </p:nvSpPr>
        <p:spPr>
          <a:xfrm>
            <a:off x="3182821" y="2364577"/>
            <a:ext cx="140509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Utworzone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D387D59-E005-4D7D-933C-4748D25E1755}"/>
              </a:ext>
            </a:extLst>
          </p:cNvPr>
          <p:cNvSpPr txBox="1"/>
          <p:nvPr/>
        </p:nvSpPr>
        <p:spPr>
          <a:xfrm>
            <a:off x="4615547" y="2364578"/>
            <a:ext cx="140509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Rozwiązane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6D2CC9B-117E-403E-9DFF-BEE39D1661E7}"/>
              </a:ext>
            </a:extLst>
          </p:cNvPr>
          <p:cNvSpPr txBox="1"/>
          <p:nvPr/>
        </p:nvSpPr>
        <p:spPr>
          <a:xfrm>
            <a:off x="6048273" y="2364578"/>
            <a:ext cx="196002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400" b="1" dirty="0"/>
              <a:t>Wskaźnik wzrostu netto</a:t>
            </a:r>
          </a:p>
        </p:txBody>
      </p:sp>
    </p:spTree>
    <p:extLst>
      <p:ext uri="{BB962C8B-B14F-4D97-AF65-F5344CB8AC3E}">
        <p14:creationId xmlns:p14="http://schemas.microsoft.com/office/powerpoint/2010/main" val="144527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00531A-C19B-AF4A-B5FE-73B4143C0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t"/>
            <a:r>
              <a:rPr lang="pl-PL" dirty="0"/>
              <a:t>ograniczona liczba ERZ… z wieloma słabościami</a:t>
            </a:r>
            <a:br>
              <a:rPr lang="pl-PL" b="0" dirty="0"/>
            </a:br>
            <a:endParaRPr lang="en-GB" dirty="0"/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23941E81-85E3-074D-9E99-E211C257F1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93890"/>
              </p:ext>
            </p:extLst>
          </p:nvPr>
        </p:nvGraphicFramePr>
        <p:xfrm>
          <a:off x="690592" y="858049"/>
          <a:ext cx="8137525" cy="5068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6A8126B2-149A-A543-9F43-11DE454A6BD6}"/>
              </a:ext>
            </a:extLst>
          </p:cNvPr>
          <p:cNvSpPr txBox="1"/>
          <p:nvPr/>
        </p:nvSpPr>
        <p:spPr>
          <a:xfrm>
            <a:off x="820996" y="6065834"/>
            <a:ext cx="71846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Źródło</a:t>
            </a:r>
            <a:r>
              <a:rPr lang="en-GB" sz="1000" dirty="0"/>
              <a:t>: </a:t>
            </a:r>
            <a:r>
              <a:rPr lang="pl-PL" sz="1000" dirty="0"/>
              <a:t>Europejskie Rady Zakładowe i Rady Zakładowe SE w 2015 r. Fakty &amp; liczby</a:t>
            </a:r>
            <a:r>
              <a:rPr lang="en-GB" sz="1000" dirty="0"/>
              <a:t>. Stan de </a:t>
            </a:r>
            <a:r>
              <a:rPr lang="en-GB" sz="1000" dirty="0" err="1"/>
              <a:t>Spielgelaere</a:t>
            </a:r>
            <a:r>
              <a:rPr lang="en-GB" sz="1000" dirty="0"/>
              <a:t>. </a:t>
            </a:r>
            <a:r>
              <a:rPr lang="en-GB" sz="1000" dirty="0" err="1"/>
              <a:t>Romulad</a:t>
            </a:r>
            <a:r>
              <a:rPr lang="en-GB" sz="1000" dirty="0"/>
              <a:t> Jagodzinski. ETUI</a:t>
            </a:r>
          </a:p>
        </p:txBody>
      </p:sp>
    </p:spTree>
    <p:extLst>
      <p:ext uri="{BB962C8B-B14F-4D97-AF65-F5344CB8AC3E}">
        <p14:creationId xmlns:p14="http://schemas.microsoft.com/office/powerpoint/2010/main" val="2997984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306025-CE48-AF47-BED9-AA6141896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Tylko Nieliczne ERZ Mają kompetencje, które wykraczają poza postanowienia dyrektywy</a:t>
            </a:r>
            <a:endParaRPr lang="en-GB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CA45F4B-267D-0347-8CD3-90C68CE3E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504" y="1993691"/>
            <a:ext cx="3969809" cy="3597639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C1C3C40-1946-4E44-A78F-852436C5506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49963" y="1993691"/>
            <a:ext cx="4035848" cy="4116791"/>
          </a:xfrm>
        </p:spPr>
        <p:txBody>
          <a:bodyPr/>
          <a:lstStyle/>
          <a:p>
            <a:r>
              <a:rPr lang="pl-PL" sz="1800" dirty="0"/>
              <a:t>Rzadkie przypadki</a:t>
            </a:r>
            <a:r>
              <a:rPr lang="en-GB" sz="1800" dirty="0"/>
              <a:t>.</a:t>
            </a:r>
          </a:p>
          <a:p>
            <a:r>
              <a:rPr lang="pl-PL" sz="1800" dirty="0"/>
              <a:t>Żadne przedsiębiorstwo z sektora metalowego</a:t>
            </a:r>
            <a:r>
              <a:rPr lang="en-GB" sz="1800" dirty="0"/>
              <a:t>. </a:t>
            </a:r>
          </a:p>
          <a:p>
            <a:r>
              <a:rPr lang="pl-PL" sz="1800" dirty="0"/>
              <a:t>Przedsiębiorstwa, w których ERZ mogą inicjować projekty i/lub negocjować</a:t>
            </a:r>
            <a:r>
              <a:rPr lang="en-GB" sz="1800" dirty="0"/>
              <a:t>: </a:t>
            </a:r>
          </a:p>
          <a:p>
            <a:pPr lvl="1"/>
            <a:r>
              <a:rPr lang="en-GB" sz="1600" dirty="0"/>
              <a:t>Allianz SE Danone, Solvay, Danske Bank</a:t>
            </a:r>
          </a:p>
          <a:p>
            <a:r>
              <a:rPr lang="pl-PL" sz="1800" dirty="0"/>
              <a:t>Częściej to Rady Zakładowe SE mają szerszy zakres kompetencji</a:t>
            </a:r>
            <a:r>
              <a:rPr lang="en-GB" sz="1800" dirty="0"/>
              <a:t>.</a:t>
            </a:r>
          </a:p>
          <a:p>
            <a:pPr lvl="1"/>
            <a:r>
              <a:rPr lang="pl-PL" sz="1600" dirty="0"/>
              <a:t>Wiele SE jest niemieckich</a:t>
            </a:r>
            <a:r>
              <a:rPr lang="en-GB" sz="1600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7499BE-BB53-AE43-8A98-982D9D53F44F}"/>
              </a:ext>
            </a:extLst>
          </p:cNvPr>
          <p:cNvSpPr/>
          <p:nvPr/>
        </p:nvSpPr>
        <p:spPr>
          <a:xfrm>
            <a:off x="835492" y="5910427"/>
            <a:ext cx="71795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Źródło</a:t>
            </a:r>
            <a:r>
              <a:rPr lang="en-GB" sz="1000" dirty="0"/>
              <a:t>: </a:t>
            </a:r>
            <a:r>
              <a:rPr lang="pl-PL" sz="1000" dirty="0"/>
              <a:t>Europejskie Rady Zakładowe i Rady Zakładowe SE w 2015 r. Fakty &amp; liczby</a:t>
            </a:r>
            <a:r>
              <a:rPr lang="en-GB" sz="1000" dirty="0"/>
              <a:t>. Stan de </a:t>
            </a:r>
            <a:r>
              <a:rPr lang="en-GB" sz="1000" dirty="0" err="1"/>
              <a:t>Spielgelaere</a:t>
            </a:r>
            <a:r>
              <a:rPr lang="en-GB" sz="1000" dirty="0"/>
              <a:t>. </a:t>
            </a:r>
            <a:r>
              <a:rPr lang="en-GB" sz="1000" dirty="0" err="1"/>
              <a:t>Romulad</a:t>
            </a:r>
            <a:r>
              <a:rPr lang="pl-PL" sz="1000" dirty="0"/>
              <a:t> </a:t>
            </a:r>
            <a:r>
              <a:rPr lang="en-GB" sz="1000" dirty="0"/>
              <a:t>Jagodzinski. ETUI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C0EC645-6282-410C-B57E-8DCF4CFDDC0D}"/>
              </a:ext>
            </a:extLst>
          </p:cNvPr>
          <p:cNvSpPr txBox="1"/>
          <p:nvPr/>
        </p:nvSpPr>
        <p:spPr>
          <a:xfrm>
            <a:off x="394727" y="1990631"/>
            <a:ext cx="2936766" cy="3466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b="1" dirty="0"/>
              <a:t>Kompetencje proceduralne ERZ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984BB14-BC11-4E2B-8F07-3D489F53FC42}"/>
              </a:ext>
            </a:extLst>
          </p:cNvPr>
          <p:cNvSpPr txBox="1"/>
          <p:nvPr/>
        </p:nvSpPr>
        <p:spPr>
          <a:xfrm>
            <a:off x="681043" y="2515331"/>
            <a:ext cx="97821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200" b="1" dirty="0"/>
              <a:t>informacja i </a:t>
            </a:r>
          </a:p>
          <a:p>
            <a:r>
              <a:rPr lang="pl-PL" sz="1200" b="1" dirty="0"/>
              <a:t>konsultacja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C4428C6-5072-4DBD-A8A2-D8424FFD47CB}"/>
              </a:ext>
            </a:extLst>
          </p:cNvPr>
          <p:cNvSpPr txBox="1"/>
          <p:nvPr/>
        </p:nvSpPr>
        <p:spPr>
          <a:xfrm>
            <a:off x="681043" y="2986327"/>
            <a:ext cx="10917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200" b="1" dirty="0"/>
              <a:t>wydawanie opinii/</a:t>
            </a:r>
          </a:p>
          <a:p>
            <a:r>
              <a:rPr lang="pl-PL" sz="1200" b="1" dirty="0"/>
              <a:t>komentarzy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2E47A67-6938-484D-B082-8D713301F6CE}"/>
              </a:ext>
            </a:extLst>
          </p:cNvPr>
          <p:cNvSpPr txBox="1"/>
          <p:nvPr/>
        </p:nvSpPr>
        <p:spPr>
          <a:xfrm>
            <a:off x="704831" y="3720922"/>
            <a:ext cx="93051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200" b="1" dirty="0"/>
              <a:t>osiąganie</a:t>
            </a:r>
          </a:p>
          <a:p>
            <a:r>
              <a:rPr lang="pl-PL" sz="1200" b="1" dirty="0"/>
              <a:t>konsensusu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6769781-4FFF-4E21-B4E9-04392AB014DB}"/>
              </a:ext>
            </a:extLst>
          </p:cNvPr>
          <p:cNvSpPr txBox="1"/>
          <p:nvPr/>
        </p:nvSpPr>
        <p:spPr>
          <a:xfrm>
            <a:off x="711308" y="4286760"/>
            <a:ext cx="95532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200" b="1" dirty="0"/>
              <a:t>inicjowanie </a:t>
            </a:r>
          </a:p>
          <a:p>
            <a:r>
              <a:rPr lang="pl-PL" sz="1200" b="1" dirty="0"/>
              <a:t>projektów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6963844-AE19-4C55-AADF-B1ADCD0BE43B}"/>
              </a:ext>
            </a:extLst>
          </p:cNvPr>
          <p:cNvSpPr txBox="1"/>
          <p:nvPr/>
        </p:nvSpPr>
        <p:spPr>
          <a:xfrm>
            <a:off x="584094" y="4937353"/>
            <a:ext cx="107567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200" b="1" dirty="0"/>
              <a:t>negocjowanie</a:t>
            </a:r>
          </a:p>
        </p:txBody>
      </p:sp>
    </p:spTree>
    <p:extLst>
      <p:ext uri="{BB962C8B-B14F-4D97-AF65-F5344CB8AC3E}">
        <p14:creationId xmlns:p14="http://schemas.microsoft.com/office/powerpoint/2010/main" val="2095517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CFB2950-EFBA-AB40-B1E1-0FED6AA4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254868"/>
            <a:ext cx="8137841" cy="4737035"/>
          </a:xfrm>
        </p:spPr>
        <p:txBody>
          <a:bodyPr/>
          <a:lstStyle/>
          <a:p>
            <a:r>
              <a:rPr lang="pl-PL" sz="1800" dirty="0"/>
              <a:t>Przejęcia to dość powszechne zdarzenia zarówno dla firm jak i pracowników.</a:t>
            </a:r>
            <a:r>
              <a:rPr lang="en-AU" sz="1800" dirty="0"/>
              <a:t> </a:t>
            </a:r>
          </a:p>
          <a:p>
            <a:r>
              <a:rPr lang="en-AU" sz="1800" dirty="0"/>
              <a:t>11 000 </a:t>
            </a:r>
            <a:r>
              <a:rPr lang="pl-PL" sz="1800" dirty="0"/>
              <a:t>odnotowanych w UE/EOG</a:t>
            </a:r>
            <a:r>
              <a:rPr lang="en-AU" sz="1800" dirty="0"/>
              <a:t> (</a:t>
            </a:r>
            <a:r>
              <a:rPr lang="pl-PL" sz="1800" dirty="0"/>
              <a:t>Przejęcia z lub bez głosu pracownika. Pod redakcją J. </a:t>
            </a:r>
            <a:r>
              <a:rPr lang="pl-PL" sz="1800" dirty="0" err="1"/>
              <a:t>Cremersa</a:t>
            </a:r>
            <a:r>
              <a:rPr lang="pl-PL" sz="1800" dirty="0"/>
              <a:t> i </a:t>
            </a:r>
            <a:r>
              <a:rPr lang="pl-PL" sz="1800" dirty="0" err="1"/>
              <a:t>Sigurta</a:t>
            </a:r>
            <a:r>
              <a:rPr lang="pl-PL" sz="1800" dirty="0"/>
              <a:t> </a:t>
            </a:r>
            <a:r>
              <a:rPr lang="pl-PL" sz="1800" dirty="0" err="1"/>
              <a:t>Vitols</a:t>
            </a:r>
            <a:r>
              <a:rPr lang="pl-PL" sz="1800" dirty="0"/>
              <a:t>. ETUI).</a:t>
            </a:r>
            <a:endParaRPr lang="en-AU" sz="1800" dirty="0"/>
          </a:p>
          <a:p>
            <a:r>
              <a:rPr lang="pl-PL" sz="1800" dirty="0"/>
              <a:t>Przejęcia</a:t>
            </a:r>
            <a:r>
              <a:rPr lang="en-AU" sz="1800" dirty="0"/>
              <a:t>:</a:t>
            </a:r>
            <a:r>
              <a:rPr lang="pl-PL" sz="1800" dirty="0"/>
              <a:t> zmiana kierownictwa, nowa strategia, synergie, restrukturyzacja, zmieniające się warunki pracy…</a:t>
            </a:r>
            <a:endParaRPr lang="en-AU" sz="1800" dirty="0"/>
          </a:p>
          <a:p>
            <a:r>
              <a:rPr lang="pl-PL" sz="1800" dirty="0"/>
              <a:t>Regulacja dotycząca wykorzystywania informacji poufnych utrudnia rzeczywiste zaangażowanie przedstawicieli pracowników.</a:t>
            </a:r>
            <a:endParaRPr lang="en-AU" sz="1800" dirty="0"/>
          </a:p>
          <a:p>
            <a:r>
              <a:rPr lang="pl-PL" sz="1800" dirty="0"/>
              <a:t>Niemniej jednak ERZ mogą być interesującymi narzędziami do zmierzenia się z tymi zmianami:</a:t>
            </a:r>
            <a:endParaRPr lang="en-AU" sz="1800" dirty="0"/>
          </a:p>
          <a:p>
            <a:pPr lvl="1"/>
            <a:r>
              <a:rPr lang="pl-PL" sz="1600" dirty="0"/>
              <a:t>Przejęcia mogą prowadzić do nadzwyczajnego posiedzenia ERZ.</a:t>
            </a:r>
            <a:endParaRPr lang="en-AU" sz="1600" dirty="0"/>
          </a:p>
          <a:p>
            <a:pPr lvl="1"/>
            <a:r>
              <a:rPr lang="pl-PL" sz="1600" dirty="0"/>
              <a:t>ERZ przysługuje prawo do informacji i konsultacji, jeśli jest to operacja ponadnarodowa.</a:t>
            </a:r>
            <a:r>
              <a:rPr lang="en-AU" sz="1600" dirty="0"/>
              <a:t> </a:t>
            </a:r>
          </a:p>
          <a:p>
            <a:r>
              <a:rPr lang="pl-PL" sz="1800" dirty="0"/>
              <a:t>Prawa pracowników w przypadku przejęć muszą zostać wzmocnione (por. stanowisko ETUC)</a:t>
            </a:r>
            <a:endParaRPr lang="en-AU" sz="1800" dirty="0"/>
          </a:p>
          <a:p>
            <a:pPr lvl="1"/>
            <a:r>
              <a:rPr lang="pl-PL" sz="1600" dirty="0"/>
              <a:t>Informacje przychodzą zbyt późno (po zawarciu umowy)</a:t>
            </a:r>
            <a:endParaRPr lang="en-AU" sz="1600" dirty="0"/>
          </a:p>
          <a:p>
            <a:pPr lvl="1"/>
            <a:r>
              <a:rPr lang="pl-PL" sz="1600" dirty="0"/>
              <a:t>Brak sankcji</a:t>
            </a:r>
            <a:r>
              <a:rPr lang="en-AU" sz="1600" dirty="0"/>
              <a:t> </a:t>
            </a:r>
          </a:p>
          <a:p>
            <a:pPr lvl="1"/>
            <a:r>
              <a:rPr lang="pl-PL" sz="1600" dirty="0"/>
              <a:t>Prawo papierów wartościowych a prawo pracy</a:t>
            </a:r>
            <a:r>
              <a:rPr lang="en-AU" sz="1600" dirty="0"/>
              <a:t>.  </a:t>
            </a:r>
          </a:p>
          <a:p>
            <a:pPr lvl="1"/>
            <a:endParaRPr lang="en-AU" sz="16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832F39C-CCC1-3E42-AC99-70A0A3E9B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889741"/>
          </a:xfrm>
        </p:spPr>
        <p:txBody>
          <a:bodyPr>
            <a:normAutofit/>
          </a:bodyPr>
          <a:lstStyle/>
          <a:p>
            <a:r>
              <a:rPr lang="pl-PL" sz="2200" b="1" cap="all" dirty="0" err="1">
                <a:latin typeface="+mn-lt"/>
              </a:rPr>
              <a:t>Erz</a:t>
            </a:r>
            <a:r>
              <a:rPr lang="pl-PL" sz="2200" b="1" cap="all" dirty="0">
                <a:latin typeface="+mn-lt"/>
              </a:rPr>
              <a:t> i przejęcia</a:t>
            </a:r>
            <a:endParaRPr lang="en-CA" sz="2200" b="1" cap="al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7607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23F7D49-DB84-AF47-A691-9FF12BB82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/>
              <a:t>Restrukturyzacje to codzienna rzeczywistość w Europie.</a:t>
            </a:r>
            <a:endParaRPr lang="en-CA" sz="1800" dirty="0"/>
          </a:p>
          <a:p>
            <a:r>
              <a:rPr lang="en-CA" sz="1800" dirty="0"/>
              <a:t>22 000</a:t>
            </a:r>
            <a:r>
              <a:rPr lang="pl-PL" sz="1800" dirty="0"/>
              <a:t> przypadków zarejestrowanych w bazie danych </a:t>
            </a:r>
            <a:r>
              <a:rPr lang="pl-PL" sz="1800" dirty="0" err="1"/>
              <a:t>Eurofound</a:t>
            </a:r>
            <a:r>
              <a:rPr lang="pl-PL" sz="1800" dirty="0"/>
              <a:t> od 2002 r. (liczba pracowników powyżej 250 osób), w tym 13 606 przypadków utraty pracy;</a:t>
            </a:r>
            <a:endParaRPr lang="en-CA" sz="1800" dirty="0"/>
          </a:p>
          <a:p>
            <a:r>
              <a:rPr lang="pl-PL" sz="1800" b="1" dirty="0">
                <a:solidFill>
                  <a:schemeClr val="accent4"/>
                </a:solidFill>
              </a:rPr>
              <a:t>Ponad 6,5 mln utraconych miejsc pracy</a:t>
            </a:r>
            <a:r>
              <a:rPr lang="en-CA" sz="1800" b="1" dirty="0">
                <a:solidFill>
                  <a:schemeClr val="accent4"/>
                </a:solidFill>
              </a:rPr>
              <a:t>;</a:t>
            </a:r>
          </a:p>
          <a:p>
            <a:r>
              <a:rPr lang="en-CA" sz="1800" b="1" dirty="0">
                <a:solidFill>
                  <a:schemeClr val="accent6"/>
                </a:solidFill>
              </a:rPr>
              <a:t>2,4 </a:t>
            </a:r>
            <a:r>
              <a:rPr lang="pl-PL" sz="1800" b="1" dirty="0">
                <a:solidFill>
                  <a:schemeClr val="accent6"/>
                </a:solidFill>
              </a:rPr>
              <a:t>mln utraconych miejsc pracy wśród pracowników produkcyjnych</a:t>
            </a:r>
            <a:r>
              <a:rPr lang="en-CA" sz="1800" b="1" dirty="0">
                <a:solidFill>
                  <a:schemeClr val="accent6"/>
                </a:solidFill>
              </a:rPr>
              <a:t>;</a:t>
            </a:r>
          </a:p>
          <a:p>
            <a:r>
              <a:rPr lang="en-CA" sz="1800" dirty="0"/>
              <a:t>1000 </a:t>
            </a:r>
            <a:r>
              <a:rPr lang="pl-PL" sz="1800" dirty="0"/>
              <a:t>przypadków restrukturyzacji rocznie</a:t>
            </a:r>
            <a:r>
              <a:rPr lang="en-CA" sz="1800" dirty="0"/>
              <a:t>;</a:t>
            </a:r>
          </a:p>
          <a:p>
            <a:r>
              <a:rPr lang="en-CA" sz="1800" dirty="0"/>
              <a:t>20-30 </a:t>
            </a:r>
            <a:r>
              <a:rPr lang="pl-PL" sz="1800" dirty="0"/>
              <a:t>nowych zgłoszeń tygodniowo</a:t>
            </a:r>
            <a:r>
              <a:rPr lang="en-CA" sz="1800" dirty="0"/>
              <a:t>;</a:t>
            </a:r>
          </a:p>
          <a:p>
            <a:r>
              <a:rPr lang="pl-PL" sz="1800" dirty="0"/>
              <a:t>Ostatnie komunikaty restrukturyzacyjne (2018): </a:t>
            </a:r>
            <a:r>
              <a:rPr lang="en-CA" sz="1800" dirty="0"/>
              <a:t>Airbus, Honeywell, General Electric, Rolls-Royce, Opel, Renault, Ricoh…</a:t>
            </a:r>
          </a:p>
          <a:p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CD5EC1C-AFDA-324C-97ED-27B6907B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777873"/>
          </a:xfrm>
        </p:spPr>
        <p:txBody>
          <a:bodyPr>
            <a:normAutofit/>
          </a:bodyPr>
          <a:lstStyle/>
          <a:p>
            <a:r>
              <a:rPr lang="pl-PL" sz="2200" b="1" cap="all" dirty="0" err="1">
                <a:latin typeface="+mn-lt"/>
              </a:rPr>
              <a:t>Erz</a:t>
            </a:r>
            <a:r>
              <a:rPr lang="pl-PL" sz="2200" b="1" cap="all" dirty="0">
                <a:latin typeface="+mn-lt"/>
              </a:rPr>
              <a:t> i restrukturyzacje</a:t>
            </a:r>
            <a:r>
              <a:rPr lang="en-CA" sz="2200" b="1" cap="all" dirty="0">
                <a:latin typeface="+mn-lt"/>
              </a:rPr>
              <a:t> 1/2</a:t>
            </a:r>
          </a:p>
        </p:txBody>
      </p:sp>
    </p:spTree>
    <p:extLst>
      <p:ext uri="{BB962C8B-B14F-4D97-AF65-F5344CB8AC3E}">
        <p14:creationId xmlns:p14="http://schemas.microsoft.com/office/powerpoint/2010/main" val="1142527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23F7D49-DB84-AF47-A691-9FF12BB82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1800" dirty="0"/>
              <a:t>10% </a:t>
            </a:r>
            <a:r>
              <a:rPr lang="pl-PL" sz="1800" dirty="0"/>
              <a:t>projektów restrukturyzacyjnych ma charakter ponadnarodowy</a:t>
            </a:r>
            <a:endParaRPr lang="en-CA" sz="1800" dirty="0"/>
          </a:p>
          <a:p>
            <a:pPr lvl="1"/>
            <a:r>
              <a:rPr lang="pl-PL" sz="1800" dirty="0"/>
              <a:t>Według obliczeń badacza ETUI</a:t>
            </a:r>
            <a:r>
              <a:rPr lang="en-CA" sz="1800" dirty="0"/>
              <a:t>, Stan</a:t>
            </a:r>
            <a:r>
              <a:rPr lang="pl-PL" sz="1800" dirty="0"/>
              <a:t>a</a:t>
            </a:r>
            <a:r>
              <a:rPr lang="en-CA" sz="1800" dirty="0"/>
              <a:t> De </a:t>
            </a:r>
            <a:r>
              <a:rPr lang="en-CA" sz="1800" dirty="0" err="1"/>
              <a:t>Spiegelaere</a:t>
            </a:r>
            <a:r>
              <a:rPr lang="en-CA" sz="1800" dirty="0"/>
              <a:t>. ETUI Policy Brief. N</a:t>
            </a:r>
            <a:r>
              <a:rPr lang="pl-PL" sz="1800" dirty="0"/>
              <a:t>r </a:t>
            </a:r>
            <a:r>
              <a:rPr lang="en-CA" sz="1800" dirty="0"/>
              <a:t>1 2017. </a:t>
            </a:r>
          </a:p>
          <a:p>
            <a:r>
              <a:rPr lang="pl-PL" sz="1800" dirty="0"/>
              <a:t>Większość ERZ jest informowana/angażowana dopiero po podjęciu decyzji.</a:t>
            </a:r>
            <a:r>
              <a:rPr lang="en-CA" sz="1800" dirty="0"/>
              <a:t> </a:t>
            </a:r>
          </a:p>
          <a:p>
            <a:r>
              <a:rPr lang="pl-PL" sz="1800" dirty="0"/>
              <a:t>Wiele projektów restrukturyzacyjnych ma miejsce w przedsiębiorstwach nieposiadających ERZ.</a:t>
            </a:r>
            <a:r>
              <a:rPr lang="en-CA" sz="1800" dirty="0"/>
              <a:t> </a:t>
            </a:r>
          </a:p>
          <a:p>
            <a:pPr lvl="1"/>
            <a:r>
              <a:rPr lang="en-CA" sz="1800" dirty="0"/>
              <a:t>30%</a:t>
            </a:r>
            <a:r>
              <a:rPr lang="pl-PL" sz="1800" dirty="0"/>
              <a:t> firm, które ogłosiły plan restrukturyzacji, nie miało ERZ</a:t>
            </a:r>
            <a:r>
              <a:rPr lang="en-CA" sz="1800" dirty="0"/>
              <a:t>!</a:t>
            </a:r>
          </a:p>
          <a:p>
            <a:r>
              <a:rPr lang="pl-PL" sz="1800" dirty="0">
                <a:solidFill>
                  <a:schemeClr val="accent6"/>
                </a:solidFill>
              </a:rPr>
              <a:t>ERZ posiadają niewiele narzędzi, które pozwoliłyby im zobowiązać przedsiębiorstwa do przestrzegania zasad.</a:t>
            </a:r>
            <a:r>
              <a:rPr lang="en-CA" sz="1800" dirty="0">
                <a:solidFill>
                  <a:schemeClr val="accent6"/>
                </a:solidFill>
              </a:rPr>
              <a:t> </a:t>
            </a:r>
          </a:p>
          <a:p>
            <a:r>
              <a:rPr lang="pl-PL" sz="1800" dirty="0"/>
              <a:t>Tylko 26% przedstawicieli pracowników zgłosiło, że przed podjęciem decyzji przez kierownictwo skonsultowano się z ERZ.</a:t>
            </a:r>
            <a:r>
              <a:rPr lang="en-CA" sz="1800" dirty="0"/>
              <a:t> </a:t>
            </a:r>
          </a:p>
          <a:p>
            <a:r>
              <a:rPr lang="pl-PL" sz="1800" dirty="0"/>
              <a:t>Według rozmówców zaangażowanych za pośrednictwem ERZ, w 40% przypadków proces konsultacji nie doprowadził do żadnych zmian w pierwotnym planie restrukturyzacji.</a:t>
            </a:r>
            <a:r>
              <a:rPr lang="en-CA" sz="1800" dirty="0"/>
              <a:t> </a:t>
            </a:r>
          </a:p>
          <a:p>
            <a:pPr lvl="1"/>
            <a:r>
              <a:rPr lang="pl-PL" sz="1600" dirty="0"/>
              <a:t>Źródło</a:t>
            </a:r>
            <a:r>
              <a:rPr lang="en-CA" sz="1600" dirty="0"/>
              <a:t>: </a:t>
            </a:r>
            <a:r>
              <a:rPr lang="pl-PL" sz="1600" dirty="0"/>
              <a:t>Ocena przekształconej dyrektywy przez ICF</a:t>
            </a:r>
            <a:r>
              <a:rPr lang="en-CA" sz="1600" dirty="0"/>
              <a:t>. </a:t>
            </a:r>
          </a:p>
          <a:p>
            <a:endParaRPr lang="en-CA" sz="18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CD5EC1C-AFDA-324C-97ED-27B6907B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777873"/>
          </a:xfrm>
        </p:spPr>
        <p:txBody>
          <a:bodyPr>
            <a:normAutofit/>
          </a:bodyPr>
          <a:lstStyle/>
          <a:p>
            <a:r>
              <a:rPr lang="pl-PL" sz="2200" b="1" cap="all" dirty="0" err="1">
                <a:latin typeface="+mn-lt"/>
              </a:rPr>
              <a:t>Erz</a:t>
            </a:r>
            <a:r>
              <a:rPr lang="pl-PL" sz="2200" b="1" cap="all" dirty="0">
                <a:latin typeface="+mn-lt"/>
              </a:rPr>
              <a:t> i restrukturyzacje</a:t>
            </a:r>
            <a:r>
              <a:rPr lang="en-CA" sz="2200" b="1" cap="all" dirty="0">
                <a:latin typeface="+mn-lt"/>
              </a:rPr>
              <a:t> </a:t>
            </a:r>
            <a:r>
              <a:rPr lang="pl-PL" sz="2200" b="1" cap="all" dirty="0">
                <a:latin typeface="+mn-lt"/>
              </a:rPr>
              <a:t>2</a:t>
            </a:r>
            <a:r>
              <a:rPr lang="en-CA" sz="2200" b="1" cap="all" dirty="0">
                <a:latin typeface="+mn-lt"/>
              </a:rPr>
              <a:t>/2</a:t>
            </a:r>
          </a:p>
        </p:txBody>
      </p:sp>
      <p:pic>
        <p:nvPicPr>
          <p:cNvPr id="4" name="Image 3" descr="5_definnition_pt-01.png">
            <a:extLst>
              <a:ext uri="{FF2B5EF4-FFF2-40B4-BE49-F238E27FC236}">
                <a16:creationId xmlns:a16="http://schemas.microsoft.com/office/drawing/2014/main" id="{DE392A86-20ED-684A-9982-22BDAD00C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99" y="330571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74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F2D1BA-7875-344C-8448-F927EB5F1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42" y="251058"/>
            <a:ext cx="8137841" cy="986400"/>
          </a:xfrm>
        </p:spPr>
        <p:txBody>
          <a:bodyPr/>
          <a:lstStyle/>
          <a:p>
            <a:r>
              <a:rPr lang="pl-PL" dirty="0"/>
              <a:t>Zawartość bazy danych </a:t>
            </a:r>
            <a:r>
              <a:rPr lang="pl-PL" dirty="0" err="1"/>
              <a:t>IndustriAll</a:t>
            </a:r>
            <a:endParaRPr lang="en-GB" dirty="0"/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ED7D221E-B7A1-8F4E-B272-ADDC9DFC25E3}"/>
              </a:ext>
            </a:extLst>
          </p:cNvPr>
          <p:cNvSpPr txBox="1">
            <a:spLocks/>
          </p:cNvSpPr>
          <p:nvPr/>
        </p:nvSpPr>
        <p:spPr>
          <a:xfrm>
            <a:off x="681042" y="985414"/>
            <a:ext cx="8138069" cy="846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rgbClr val="D32E59"/>
                </a:solidFill>
                <a:latin typeface="Calibri"/>
                <a:ea typeface="+mn-ea"/>
                <a:cs typeface="Calibri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/>
              <a:t>W bazie danych </a:t>
            </a:r>
            <a:r>
              <a:rPr lang="pl-PL" sz="1800" b="1" dirty="0" err="1"/>
              <a:t>IndustriAll</a:t>
            </a:r>
            <a:r>
              <a:rPr lang="pl-PL" sz="1800" b="1" dirty="0"/>
              <a:t> znajdują się 1022 przedsiębiorstwa, z których 746 to firmy z branży metalowej. Po wstępnej analizie szacujemy, że liczba aktywnych ERZ w sektorze wynosi 377</a:t>
            </a:r>
            <a:r>
              <a:rPr lang="en-GB" sz="1800" b="1" dirty="0"/>
              <a:t>.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1721C266-53B9-CB4B-A305-134C6E790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270" y="5716676"/>
            <a:ext cx="8137841" cy="478302"/>
          </a:xfrm>
        </p:spPr>
        <p:txBody>
          <a:bodyPr/>
          <a:lstStyle/>
          <a:p>
            <a:r>
              <a:rPr lang="pl-PL" dirty="0"/>
              <a:t>W 105 przedsiębiorstwach proces tworzenia ERZ jest zablokowany, głównie z powodu sprzeciwu kierownictwa.</a:t>
            </a:r>
            <a:endParaRPr lang="en-GB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EA58ACA-81BE-44D2-AC47-F72C7B2DA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19" y="2034373"/>
            <a:ext cx="8864101" cy="336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5504"/>
      </p:ext>
    </p:extLst>
  </p:cSld>
  <p:clrMapOvr>
    <a:masterClrMapping/>
  </p:clrMapOvr>
</p:sld>
</file>

<file path=ppt/theme/theme1.xml><?xml version="1.0" encoding="utf-8"?>
<a:theme xmlns:a="http://schemas.openxmlformats.org/drawingml/2006/main" name="Syndex_Rapport_20">
  <a:themeElements>
    <a:clrScheme name="NewSyndex_01">
      <a:dk1>
        <a:srgbClr val="3C4646"/>
      </a:dk1>
      <a:lt1>
        <a:srgbClr val="FFFFFF"/>
      </a:lt1>
      <a:dk2>
        <a:srgbClr val="DADADD"/>
      </a:dk2>
      <a:lt2>
        <a:srgbClr val="A3C999"/>
      </a:lt2>
      <a:accent1>
        <a:srgbClr val="279D98"/>
      </a:accent1>
      <a:accent2>
        <a:srgbClr val="94C225"/>
      </a:accent2>
      <a:accent3>
        <a:srgbClr val="5D6595"/>
      </a:accent3>
      <a:accent4>
        <a:srgbClr val="6DC8C7"/>
      </a:accent4>
      <a:accent5>
        <a:srgbClr val="3B616B"/>
      </a:accent5>
      <a:accent6>
        <a:srgbClr val="E93F6D"/>
      </a:accent6>
      <a:hlink>
        <a:srgbClr val="3B6B74"/>
      </a:hlink>
      <a:folHlink>
        <a:srgbClr val="87878F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ADADD"/>
        </a:solidFill>
        <a:ln>
          <a:noFill/>
        </a:ln>
      </a:spPr>
      <a:bodyPr rtlCol="0" anchor="ctr"/>
      <a:lstStyle>
        <a:defPPr>
          <a:spcBef>
            <a:spcPts val="400"/>
          </a:spcBef>
          <a:defRPr sz="1400" dirty="0" err="1">
            <a:solidFill>
              <a:srgbClr val="CD3058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Syndex_Rapport_20.pptx</Template>
  <TotalTime>65768</TotalTime>
  <Words>935</Words>
  <Application>Microsoft Office PowerPoint</Application>
  <PresentationFormat>Papier A4 (210x297 mm)</PresentationFormat>
  <Paragraphs>99</Paragraphs>
  <Slides>13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2" baseType="lpstr">
      <vt:lpstr>Arial</vt:lpstr>
      <vt:lpstr>Braggadocio</vt:lpstr>
      <vt:lpstr>Calibri</vt:lpstr>
      <vt:lpstr>Calibri Light</vt:lpstr>
      <vt:lpstr>Impact</vt:lpstr>
      <vt:lpstr>Lucida Grande</vt:lpstr>
      <vt:lpstr>LucidaGrande</vt:lpstr>
      <vt:lpstr>Wingdings</vt:lpstr>
      <vt:lpstr>Syndex_Rapport_20</vt:lpstr>
      <vt:lpstr>Udział pracowników europejskiego sektora metalowego: aktualna sytuacja i przykłady najlepszych praktyk</vt:lpstr>
      <vt:lpstr>Nadal ograniczona liczba erz +/- 1100 </vt:lpstr>
      <vt:lpstr>Brak stymulacji do tworzenia ERZ po przekształceniu dyrektywy</vt:lpstr>
      <vt:lpstr>ograniczona liczba ERZ… z wieloma słabościami </vt:lpstr>
      <vt:lpstr>Tylko Nieliczne ERZ Mają kompetencje, które wykraczają poza postanowienia dyrektywy</vt:lpstr>
      <vt:lpstr>Erz i przejęcia</vt:lpstr>
      <vt:lpstr>Erz i restrukturyzacje 1/2</vt:lpstr>
      <vt:lpstr>Erz i restrukturyzacje 2/2</vt:lpstr>
      <vt:lpstr>Zawartość bazy danych IndustriAll</vt:lpstr>
      <vt:lpstr>24% tych aktywnych ERZ powstało w przedsiębiorstwach z sektora motoryzacyjnego</vt:lpstr>
      <vt:lpstr>ERZ przedsiębiorstw, których siedziby znajdują się w Niemczech, stanowią 34% wszystkich ERZ z sektora metalowego</vt:lpstr>
      <vt:lpstr>W 1996 r., po przyjęciu 1. dyrektywy o ERZ, utworzono 86 Erz</vt:lpstr>
      <vt:lpstr>Czy ERZ mają do odegrania rolę w wypracowywaniu porozumień o charakterze ponadnarodowym?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Service Communication-Documentation</dc:creator>
  <cp:keywords/>
  <dc:description/>
  <cp:lastModifiedBy>Marzena</cp:lastModifiedBy>
  <cp:revision>1646</cp:revision>
  <cp:lastPrinted>2017-10-18T03:54:53Z</cp:lastPrinted>
  <dcterms:created xsi:type="dcterms:W3CDTF">2016-06-29T16:45:41Z</dcterms:created>
  <dcterms:modified xsi:type="dcterms:W3CDTF">2019-03-27T13:51:11Z</dcterms:modified>
  <cp:category/>
</cp:coreProperties>
</file>