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2.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51" r:id="rId1"/>
  </p:sldMasterIdLst>
  <p:notesMasterIdLst>
    <p:notesMasterId r:id="rId13"/>
  </p:notesMasterIdLst>
  <p:handoutMasterIdLst>
    <p:handoutMasterId r:id="rId14"/>
  </p:handoutMasterIdLst>
  <p:sldIdLst>
    <p:sldId id="356" r:id="rId2"/>
    <p:sldId id="352" r:id="rId3"/>
    <p:sldId id="350" r:id="rId4"/>
    <p:sldId id="347" r:id="rId5"/>
    <p:sldId id="361" r:id="rId6"/>
    <p:sldId id="359" r:id="rId7"/>
    <p:sldId id="362" r:id="rId8"/>
    <p:sldId id="363" r:id="rId9"/>
    <p:sldId id="349" r:id="rId10"/>
    <p:sldId id="354" r:id="rId11"/>
    <p:sldId id="360" r:id="rId12"/>
  </p:sldIdLst>
  <p:sldSz cx="9144000" cy="6858000" type="screen4x3"/>
  <p:notesSz cx="6797675" cy="9926638"/>
  <p:custDataLst>
    <p:tags r:id="rId15"/>
  </p:custDataLst>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391" userDrawn="1">
          <p15:clr>
            <a:srgbClr val="A4A3A4"/>
          </p15:clr>
        </p15:guide>
        <p15:guide id="3" pos="5184">
          <p15:clr>
            <a:srgbClr val="A4A3A4"/>
          </p15:clr>
        </p15:guide>
        <p15:guide id="4" pos="4896">
          <p15:clr>
            <a:srgbClr val="A4A3A4"/>
          </p15:clr>
        </p15:guide>
        <p15:guide id="5" pos="5647" userDrawn="1">
          <p15:clr>
            <a:srgbClr val="A4A3A4"/>
          </p15:clr>
        </p15:guide>
        <p15:guide id="6" pos="3969" userDrawn="1">
          <p15:clr>
            <a:srgbClr val="A4A3A4"/>
          </p15:clr>
        </p15:guide>
        <p15:guide id="7" pos="5328">
          <p15:clr>
            <a:srgbClr val="A4A3A4"/>
          </p15:clr>
        </p15:guide>
        <p15:guide id="8" pos="521" userDrawn="1">
          <p15:clr>
            <a:srgbClr val="A4A3A4"/>
          </p15:clr>
        </p15:guide>
        <p15:guide id="9" orient="horz" pos="4065" userDrawn="1">
          <p15:clr>
            <a:srgbClr val="A4A3A4"/>
          </p15:clr>
        </p15:guide>
        <p15:guide id="10" orient="horz" pos="436">
          <p15:clr>
            <a:srgbClr val="A4A3A4"/>
          </p15:clr>
        </p15:guide>
        <p15:guide id="11" orient="horz" pos="618">
          <p15:clr>
            <a:srgbClr val="A4A3A4"/>
          </p15:clr>
        </p15:guide>
        <p15:guide id="12" pos="5329">
          <p15:clr>
            <a:srgbClr val="A4A3A4"/>
          </p15:clr>
        </p15:guide>
        <p15:guide id="13" pos="431">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FF5757"/>
    <a:srgbClr val="DE0000"/>
    <a:srgbClr val="FF4343"/>
    <a:srgbClr val="FF5050"/>
    <a:srgbClr val="0055AB"/>
    <a:srgbClr val="003264"/>
    <a:srgbClr val="3C8C93"/>
    <a:srgbClr val="009BD0"/>
    <a:srgbClr val="003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89970" autoAdjust="0"/>
  </p:normalViewPr>
  <p:slideViewPr>
    <p:cSldViewPr showGuides="1">
      <p:cViewPr varScale="1">
        <p:scale>
          <a:sx n="102" d="100"/>
          <a:sy n="102" d="100"/>
        </p:scale>
        <p:origin x="1784" y="192"/>
      </p:cViewPr>
      <p:guideLst>
        <p:guide orient="horz" pos="1117"/>
        <p:guide orient="horz" pos="391"/>
        <p:guide pos="5184"/>
        <p:guide pos="4896"/>
        <p:guide pos="5647"/>
        <p:guide pos="3969"/>
        <p:guide pos="5328"/>
        <p:guide pos="521"/>
        <p:guide orient="horz" pos="4065"/>
        <p:guide orient="horz" pos="436"/>
        <p:guide orient="horz" pos="618"/>
        <p:guide pos="5329"/>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54" y="102"/>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 y="0"/>
            <a:ext cx="2946145" cy="496887"/>
          </a:xfrm>
          <a:prstGeom prst="rect">
            <a:avLst/>
          </a:prstGeom>
        </p:spPr>
        <p:txBody>
          <a:bodyPr vert="horz" wrap="square" lIns="92205" tIns="46102" rIns="92205" bIns="46102" numCol="1" anchor="t" anchorCtr="0" compatLnSpc="1">
            <a:prstTxWarp prst="textNoShape">
              <a:avLst/>
            </a:prstTxWarp>
          </a:bodyPr>
          <a:lstStyle>
            <a:lvl1pPr eaLnBrk="0" hangingPunct="0">
              <a:defRPr sz="1200" smtClean="0"/>
            </a:lvl1pPr>
          </a:lstStyle>
          <a:p>
            <a:pPr>
              <a:defRPr/>
            </a:pPr>
            <a:endParaRPr lang="de-DE" altLang="de-DE"/>
          </a:p>
        </p:txBody>
      </p:sp>
      <p:sp>
        <p:nvSpPr>
          <p:cNvPr id="3" name="Datumsplatzhalter 2"/>
          <p:cNvSpPr>
            <a:spLocks noGrp="1"/>
          </p:cNvSpPr>
          <p:nvPr>
            <p:ph type="dt" sz="quarter" idx="1"/>
          </p:nvPr>
        </p:nvSpPr>
        <p:spPr>
          <a:xfrm>
            <a:off x="3849912" y="0"/>
            <a:ext cx="2946145" cy="496887"/>
          </a:xfrm>
          <a:prstGeom prst="rect">
            <a:avLst/>
          </a:prstGeom>
        </p:spPr>
        <p:txBody>
          <a:bodyPr vert="horz" wrap="square" lIns="92205" tIns="46102" rIns="92205" bIns="46102" numCol="1" anchor="t" anchorCtr="0" compatLnSpc="1">
            <a:prstTxWarp prst="textNoShape">
              <a:avLst/>
            </a:prstTxWarp>
          </a:bodyPr>
          <a:lstStyle>
            <a:lvl1pPr algn="r" eaLnBrk="0" hangingPunct="0">
              <a:defRPr sz="1200" smtClean="0"/>
            </a:lvl1pPr>
          </a:lstStyle>
          <a:p>
            <a:pPr>
              <a:defRPr/>
            </a:pPr>
            <a:fld id="{D0D0C225-FA26-4286-83F1-B4904492328B}" type="datetime1">
              <a:rPr lang="de-DE" altLang="de-DE"/>
              <a:pPr>
                <a:defRPr/>
              </a:pPr>
              <a:t>18.08.18</a:t>
            </a:fld>
            <a:endParaRPr lang="de-DE" altLang="de-DE"/>
          </a:p>
        </p:txBody>
      </p:sp>
      <p:sp>
        <p:nvSpPr>
          <p:cNvPr id="4" name="Fußzeilenplatzhalter 3"/>
          <p:cNvSpPr>
            <a:spLocks noGrp="1"/>
          </p:cNvSpPr>
          <p:nvPr>
            <p:ph type="ftr" sz="quarter" idx="2"/>
          </p:nvPr>
        </p:nvSpPr>
        <p:spPr>
          <a:xfrm>
            <a:off x="6" y="9428171"/>
            <a:ext cx="2946145" cy="496886"/>
          </a:xfrm>
          <a:prstGeom prst="rect">
            <a:avLst/>
          </a:prstGeom>
        </p:spPr>
        <p:txBody>
          <a:bodyPr vert="horz" wrap="square" lIns="92205" tIns="46102" rIns="92205" bIns="46102" numCol="1" anchor="b" anchorCtr="0" compatLnSpc="1">
            <a:prstTxWarp prst="textNoShape">
              <a:avLst/>
            </a:prstTxWarp>
          </a:bodyPr>
          <a:lstStyle>
            <a:lvl1pPr eaLnBrk="0" hangingPunct="0">
              <a:defRPr sz="1200" smtClean="0"/>
            </a:lvl1pPr>
          </a:lstStyle>
          <a:p>
            <a:pPr>
              <a:defRPr/>
            </a:pPr>
            <a:endParaRPr lang="de-DE" altLang="de-DE"/>
          </a:p>
        </p:txBody>
      </p:sp>
      <p:sp>
        <p:nvSpPr>
          <p:cNvPr id="5" name="Foliennummernplatzhalter 4"/>
          <p:cNvSpPr>
            <a:spLocks noGrp="1"/>
          </p:cNvSpPr>
          <p:nvPr>
            <p:ph type="sldNum" sz="quarter" idx="3"/>
          </p:nvPr>
        </p:nvSpPr>
        <p:spPr>
          <a:xfrm>
            <a:off x="3849912" y="9428171"/>
            <a:ext cx="2946145" cy="496886"/>
          </a:xfrm>
          <a:prstGeom prst="rect">
            <a:avLst/>
          </a:prstGeom>
        </p:spPr>
        <p:txBody>
          <a:bodyPr vert="horz" wrap="square" lIns="92205" tIns="46102" rIns="92205" bIns="46102" numCol="1" anchor="b" anchorCtr="0" compatLnSpc="1">
            <a:prstTxWarp prst="textNoShape">
              <a:avLst/>
            </a:prstTxWarp>
          </a:bodyPr>
          <a:lstStyle>
            <a:lvl1pPr algn="r" eaLnBrk="0" hangingPunct="0">
              <a:defRPr sz="1200" smtClean="0"/>
            </a:lvl1pPr>
          </a:lstStyle>
          <a:p>
            <a:pPr>
              <a:defRPr/>
            </a:pPr>
            <a:fld id="{209A1D06-B928-4D50-9233-40003299CA50}" type="slidenum">
              <a:rPr lang="de-DE" altLang="de-DE"/>
              <a:pPr>
                <a:defRPr/>
              </a:pPr>
              <a:t>‹#›</a:t>
            </a:fld>
            <a:endParaRPr lang="de-DE" altLang="de-DE"/>
          </a:p>
        </p:txBody>
      </p:sp>
    </p:spTree>
    <p:extLst>
      <p:ext uri="{BB962C8B-B14F-4D97-AF65-F5344CB8AC3E}">
        <p14:creationId xmlns:p14="http://schemas.microsoft.com/office/powerpoint/2010/main" val="3431650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6" y="0"/>
            <a:ext cx="2946145" cy="496887"/>
          </a:xfrm>
          <a:prstGeom prst="rect">
            <a:avLst/>
          </a:prstGeom>
          <a:noFill/>
          <a:ln w="9525">
            <a:noFill/>
            <a:miter lim="800000"/>
            <a:headEnd/>
            <a:tailEnd/>
          </a:ln>
        </p:spPr>
        <p:txBody>
          <a:bodyPr vert="horz" wrap="square" lIns="92205" tIns="46102" rIns="92205" bIns="46102" numCol="1" anchor="t" anchorCtr="0" compatLnSpc="1">
            <a:prstTxWarp prst="textNoShape">
              <a:avLst/>
            </a:prstTxWarp>
          </a:bodyPr>
          <a:lstStyle>
            <a:lvl1pPr eaLnBrk="0" hangingPunct="0">
              <a:defRPr sz="1200" smtClean="0"/>
            </a:lvl1pPr>
          </a:lstStyle>
          <a:p>
            <a:pPr>
              <a:defRPr/>
            </a:pPr>
            <a:endParaRPr lang="de-DE" altLang="de-DE"/>
          </a:p>
        </p:txBody>
      </p:sp>
      <p:sp>
        <p:nvSpPr>
          <p:cNvPr id="4099" name="Rectangle 3"/>
          <p:cNvSpPr>
            <a:spLocks noGrp="1" noChangeArrowheads="1"/>
          </p:cNvSpPr>
          <p:nvPr>
            <p:ph type="dt" idx="1"/>
          </p:nvPr>
        </p:nvSpPr>
        <p:spPr bwMode="auto">
          <a:xfrm>
            <a:off x="3851535" y="0"/>
            <a:ext cx="2946145" cy="496887"/>
          </a:xfrm>
          <a:prstGeom prst="rect">
            <a:avLst/>
          </a:prstGeom>
          <a:noFill/>
          <a:ln w="9525">
            <a:noFill/>
            <a:miter lim="800000"/>
            <a:headEnd/>
            <a:tailEnd/>
          </a:ln>
        </p:spPr>
        <p:txBody>
          <a:bodyPr vert="horz" wrap="square" lIns="92205" tIns="46102" rIns="92205" bIns="46102" numCol="1" anchor="t" anchorCtr="0" compatLnSpc="1">
            <a:prstTxWarp prst="textNoShape">
              <a:avLst/>
            </a:prstTxWarp>
          </a:bodyPr>
          <a:lstStyle>
            <a:lvl1pPr algn="r" eaLnBrk="0" hangingPunct="0">
              <a:defRPr sz="1200" smtClean="0"/>
            </a:lvl1pPr>
          </a:lstStyle>
          <a:p>
            <a:pPr>
              <a:defRPr/>
            </a:pPr>
            <a:endParaRPr lang="de-DE" altLang="de-DE"/>
          </a:p>
        </p:txBody>
      </p:sp>
      <p:sp>
        <p:nvSpPr>
          <p:cNvPr id="5124"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7007" y="4714881"/>
            <a:ext cx="4983666" cy="4467225"/>
          </a:xfrm>
          <a:prstGeom prst="rect">
            <a:avLst/>
          </a:prstGeom>
          <a:noFill/>
          <a:ln w="9525">
            <a:noFill/>
            <a:miter lim="800000"/>
            <a:headEnd/>
            <a:tailEnd/>
          </a:ln>
        </p:spPr>
        <p:txBody>
          <a:bodyPr vert="horz" wrap="square" lIns="92205" tIns="46102" rIns="92205" bIns="46102"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4102" name="Rectangle 6"/>
          <p:cNvSpPr>
            <a:spLocks noGrp="1" noChangeArrowheads="1"/>
          </p:cNvSpPr>
          <p:nvPr>
            <p:ph type="ftr" sz="quarter" idx="4"/>
          </p:nvPr>
        </p:nvSpPr>
        <p:spPr bwMode="auto">
          <a:xfrm>
            <a:off x="6" y="9429751"/>
            <a:ext cx="2946145" cy="496887"/>
          </a:xfrm>
          <a:prstGeom prst="rect">
            <a:avLst/>
          </a:prstGeom>
          <a:noFill/>
          <a:ln w="9525">
            <a:noFill/>
            <a:miter lim="800000"/>
            <a:headEnd/>
            <a:tailEnd/>
          </a:ln>
        </p:spPr>
        <p:txBody>
          <a:bodyPr vert="horz" wrap="square" lIns="92205" tIns="46102" rIns="92205" bIns="46102" numCol="1" anchor="b" anchorCtr="0" compatLnSpc="1">
            <a:prstTxWarp prst="textNoShape">
              <a:avLst/>
            </a:prstTxWarp>
          </a:bodyPr>
          <a:lstStyle>
            <a:lvl1pPr eaLnBrk="0" hangingPunct="0">
              <a:defRPr sz="1200" smtClean="0"/>
            </a:lvl1pPr>
          </a:lstStyle>
          <a:p>
            <a:pPr>
              <a:defRPr/>
            </a:pPr>
            <a:endParaRPr lang="de-DE" altLang="de-DE"/>
          </a:p>
        </p:txBody>
      </p:sp>
      <p:sp>
        <p:nvSpPr>
          <p:cNvPr id="4103" name="Rectangle 7"/>
          <p:cNvSpPr>
            <a:spLocks noGrp="1" noChangeArrowheads="1"/>
          </p:cNvSpPr>
          <p:nvPr>
            <p:ph type="sldNum" sz="quarter" idx="5"/>
          </p:nvPr>
        </p:nvSpPr>
        <p:spPr bwMode="auto">
          <a:xfrm>
            <a:off x="3851535" y="9429751"/>
            <a:ext cx="2946145" cy="496887"/>
          </a:xfrm>
          <a:prstGeom prst="rect">
            <a:avLst/>
          </a:prstGeom>
          <a:noFill/>
          <a:ln w="9525">
            <a:noFill/>
            <a:miter lim="800000"/>
            <a:headEnd/>
            <a:tailEnd/>
          </a:ln>
        </p:spPr>
        <p:txBody>
          <a:bodyPr vert="horz" wrap="square" lIns="92205" tIns="46102" rIns="92205" bIns="46102" numCol="1" anchor="b" anchorCtr="0" compatLnSpc="1">
            <a:prstTxWarp prst="textNoShape">
              <a:avLst/>
            </a:prstTxWarp>
          </a:bodyPr>
          <a:lstStyle>
            <a:lvl1pPr algn="r" eaLnBrk="0" hangingPunct="0">
              <a:defRPr sz="1200" smtClean="0"/>
            </a:lvl1pPr>
          </a:lstStyle>
          <a:p>
            <a:pPr>
              <a:defRPr/>
            </a:pPr>
            <a:fld id="{F6D2E740-7C2F-42B5-BC00-ACACC794BFE5}" type="slidenum">
              <a:rPr lang="de-DE" altLang="de-DE"/>
              <a:pPr>
                <a:defRPr/>
              </a:pPr>
              <a:t>‹#›</a:t>
            </a:fld>
            <a:endParaRPr lang="de-DE" altLang="de-DE"/>
          </a:p>
        </p:txBody>
      </p:sp>
    </p:spTree>
    <p:extLst>
      <p:ext uri="{BB962C8B-B14F-4D97-AF65-F5344CB8AC3E}">
        <p14:creationId xmlns:p14="http://schemas.microsoft.com/office/powerpoint/2010/main" val="35324314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6D2E740-7C2F-42B5-BC00-ACACC794BFE5}" type="slidenum">
              <a:rPr lang="de-DE" altLang="de-DE" smtClean="0"/>
              <a:pPr>
                <a:defRPr/>
              </a:pPr>
              <a:t>1</a:t>
            </a:fld>
            <a:endParaRPr lang="de-DE" altLang="de-DE"/>
          </a:p>
        </p:txBody>
      </p:sp>
    </p:spTree>
    <p:extLst>
      <p:ext uri="{BB962C8B-B14F-4D97-AF65-F5344CB8AC3E}">
        <p14:creationId xmlns:p14="http://schemas.microsoft.com/office/powerpoint/2010/main" val="44236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a:noFill/>
        </p:spPr>
        <p:txBody>
          <a:bodyPr/>
          <a:lstStyle/>
          <a:p>
            <a:r>
              <a:rPr lang="de-DE" altLang="de-DE" sz="1400" dirty="0">
                <a:latin typeface="Arial" panose="020B0604020202020204" pitchFamily="34" charset="0"/>
                <a:cs typeface="Arial" panose="020B0604020202020204" pitchFamily="34" charset="0"/>
              </a:rPr>
              <a:t>Die IG Metall tritt für eine Klimapolitik ein, die sozial gerecht, wirtschaftlich nachhaltig, international solidarisch ist.</a:t>
            </a:r>
          </a:p>
        </p:txBody>
      </p:sp>
      <p:sp>
        <p:nvSpPr>
          <p:cNvPr id="12292" name="Foliennummernplatzhalter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15963" indent="-274638">
              <a:defRPr sz="1600">
                <a:solidFill>
                  <a:schemeClr val="tx1"/>
                </a:solidFill>
                <a:latin typeface="Arial" panose="020B0604020202020204" pitchFamily="34" charset="0"/>
              </a:defRPr>
            </a:lvl2pPr>
            <a:lvl3pPr marL="1101725" indent="-219075">
              <a:defRPr sz="1600">
                <a:solidFill>
                  <a:schemeClr val="tx1"/>
                </a:solidFill>
                <a:latin typeface="Arial" panose="020B0604020202020204" pitchFamily="34" charset="0"/>
              </a:defRPr>
            </a:lvl3pPr>
            <a:lvl4pPr marL="1543050" indent="-219075">
              <a:defRPr sz="1600">
                <a:solidFill>
                  <a:schemeClr val="tx1"/>
                </a:solidFill>
                <a:latin typeface="Arial" panose="020B0604020202020204" pitchFamily="34" charset="0"/>
              </a:defRPr>
            </a:lvl4pPr>
            <a:lvl5pPr marL="1984375" indent="-219075">
              <a:defRPr sz="1600">
                <a:solidFill>
                  <a:schemeClr val="tx1"/>
                </a:solidFill>
                <a:latin typeface="Arial" panose="020B0604020202020204" pitchFamily="34" charset="0"/>
              </a:defRPr>
            </a:lvl5pPr>
            <a:lvl6pPr marL="2441575" indent="-219075" eaLnBrk="0" fontAlgn="base" hangingPunct="0">
              <a:spcBef>
                <a:spcPct val="0"/>
              </a:spcBef>
              <a:spcAft>
                <a:spcPct val="0"/>
              </a:spcAft>
              <a:defRPr sz="1600">
                <a:solidFill>
                  <a:schemeClr val="tx1"/>
                </a:solidFill>
                <a:latin typeface="Arial" panose="020B0604020202020204" pitchFamily="34" charset="0"/>
              </a:defRPr>
            </a:lvl6pPr>
            <a:lvl7pPr marL="2898775" indent="-219075" eaLnBrk="0" fontAlgn="base" hangingPunct="0">
              <a:spcBef>
                <a:spcPct val="0"/>
              </a:spcBef>
              <a:spcAft>
                <a:spcPct val="0"/>
              </a:spcAft>
              <a:defRPr sz="1600">
                <a:solidFill>
                  <a:schemeClr val="tx1"/>
                </a:solidFill>
                <a:latin typeface="Arial" panose="020B0604020202020204" pitchFamily="34" charset="0"/>
              </a:defRPr>
            </a:lvl7pPr>
            <a:lvl8pPr marL="3355975" indent="-219075" eaLnBrk="0" fontAlgn="base" hangingPunct="0">
              <a:spcBef>
                <a:spcPct val="0"/>
              </a:spcBef>
              <a:spcAft>
                <a:spcPct val="0"/>
              </a:spcAft>
              <a:defRPr sz="1600">
                <a:solidFill>
                  <a:schemeClr val="tx1"/>
                </a:solidFill>
                <a:latin typeface="Arial" panose="020B0604020202020204" pitchFamily="34" charset="0"/>
              </a:defRPr>
            </a:lvl8pPr>
            <a:lvl9pPr marL="3813175" indent="-219075" eaLnBrk="0" fontAlgn="base" hangingPunct="0">
              <a:spcBef>
                <a:spcPct val="0"/>
              </a:spcBef>
              <a:spcAft>
                <a:spcPct val="0"/>
              </a:spcAft>
              <a:defRPr sz="1600">
                <a:solidFill>
                  <a:schemeClr val="tx1"/>
                </a:solidFill>
                <a:latin typeface="Arial" panose="020B0604020202020204" pitchFamily="34" charset="0"/>
              </a:defRPr>
            </a:lvl9pPr>
          </a:lstStyle>
          <a:p>
            <a:fld id="{5948D17B-2788-4BEB-A3AD-067C15E7813F}" type="slidenum">
              <a:rPr lang="de-DE" altLang="de-DE" sz="1200" smtClean="0">
                <a:solidFill>
                  <a:srgbClr val="000000"/>
                </a:solidFill>
                <a:latin typeface="Times" panose="02020603050405020304" pitchFamily="18" charset="0"/>
              </a:rPr>
              <a:pPr/>
              <a:t>2</a:t>
            </a:fld>
            <a:endParaRPr lang="de-DE" altLang="de-DE" sz="1200">
              <a:solidFill>
                <a:srgbClr val="000000"/>
              </a:solidFill>
              <a:latin typeface="Times" panose="02020603050405020304" pitchFamily="18" charset="0"/>
            </a:endParaRPr>
          </a:p>
        </p:txBody>
      </p:sp>
    </p:spTree>
    <p:extLst>
      <p:ext uri="{BB962C8B-B14F-4D97-AF65-F5344CB8AC3E}">
        <p14:creationId xmlns:p14="http://schemas.microsoft.com/office/powerpoint/2010/main" val="277917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Klimapolitik ist eine wesentlicher Treiber für Transformation.</a:t>
            </a:r>
            <a:r>
              <a:rPr lang="de-DE" sz="1400" baseline="0" dirty="0"/>
              <a:t> Die IG Metall muss die Veränderungen mitgestalten. </a:t>
            </a:r>
          </a:p>
          <a:p>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F6D2E740-7C2F-42B5-BC00-ACACC794BFE5}" type="slidenum">
              <a:rPr lang="de-DE" altLang="de-DE">
                <a:solidFill>
                  <a:srgbClr val="000000"/>
                </a:solidFill>
              </a:rPr>
              <a:pPr>
                <a:defRPr/>
              </a:pPr>
              <a:t>3</a:t>
            </a:fld>
            <a:endParaRPr lang="de-DE" altLang="de-DE" dirty="0">
              <a:solidFill>
                <a:srgbClr val="000000"/>
              </a:solidFill>
            </a:endParaRPr>
          </a:p>
        </p:txBody>
      </p:sp>
    </p:spTree>
    <p:extLst>
      <p:ext uri="{BB962C8B-B14F-4D97-AF65-F5344CB8AC3E}">
        <p14:creationId xmlns:p14="http://schemas.microsoft.com/office/powerpoint/2010/main" val="172620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07006" y="4714879"/>
            <a:ext cx="4983666" cy="5000968"/>
          </a:xfrm>
        </p:spPr>
        <p:txBody>
          <a:bodyPr/>
          <a:lstStyle/>
          <a:p>
            <a:pPr marL="0" indent="0">
              <a:buFontTx/>
              <a:buNone/>
            </a:pPr>
            <a:r>
              <a:rPr lang="de-DE" sz="1400" dirty="0"/>
              <a:t>Oft wird in der letzten Zeit die Frage gestellt – Geht</a:t>
            </a:r>
            <a:r>
              <a:rPr lang="de-DE" sz="1400" baseline="0" dirty="0"/>
              <a:t> das überhaupt?</a:t>
            </a:r>
          </a:p>
          <a:p>
            <a:r>
              <a:rPr lang="de-DE" sz="1400" baseline="0" dirty="0"/>
              <a:t>Eine aktuelle Studie des BDI sagt „ja“ – sie hält Klimaschutz für machbar. </a:t>
            </a:r>
          </a:p>
          <a:p>
            <a:pPr marL="171450" indent="-171450">
              <a:buFontTx/>
              <a:buChar char="-"/>
            </a:pPr>
            <a:r>
              <a:rPr lang="de-DE" sz="1400" baseline="0" dirty="0"/>
              <a:t>Auf diese Studie will ich etwas näher eingehen. Sie ist von Boston Consulting und </a:t>
            </a:r>
            <a:r>
              <a:rPr lang="de-DE" sz="1400" baseline="0" dirty="0" err="1"/>
              <a:t>Prognos</a:t>
            </a:r>
            <a:r>
              <a:rPr lang="de-DE" sz="1400" baseline="0" dirty="0"/>
              <a:t> erstellt worden, mit einer sehr breiten Beteiligung von Industrievertretern aus allen Branchen erstellt worden. Auch die IG Metall war beratend im Beirat der Studie vertreten.</a:t>
            </a:r>
          </a:p>
          <a:p>
            <a:pPr marL="171450" indent="-171450">
              <a:buFontTx/>
              <a:buChar char="-"/>
            </a:pPr>
            <a:endParaRPr lang="de-DE" sz="1400" baseline="0" dirty="0"/>
          </a:p>
          <a:p>
            <a:pPr marL="171450" indent="-171450">
              <a:buFontTx/>
              <a:buChar char="-"/>
            </a:pPr>
            <a:r>
              <a:rPr lang="de-DE" sz="1400" baseline="0" dirty="0"/>
              <a:t>Ziel war es, die Debatte über den Klimaschutzplan 2050 zu begleiten. Und natürlich geht es auch um die </a:t>
            </a:r>
            <a:r>
              <a:rPr lang="de-DE" sz="1400" baseline="0" dirty="0" err="1"/>
              <a:t>Sektorziele</a:t>
            </a:r>
            <a:r>
              <a:rPr lang="de-DE" sz="1400" baseline="0" dirty="0"/>
              <a:t> und die Frage, können die festgelegten Ziel in den einzelnen Sektoren tatsächlich erreicht werden.</a:t>
            </a:r>
          </a:p>
          <a:p>
            <a:pPr marL="171450" indent="-171450">
              <a:buFontTx/>
              <a:buChar char="-"/>
            </a:pPr>
            <a:endParaRPr lang="de-DE" sz="1400" baseline="0" dirty="0"/>
          </a:p>
          <a:p>
            <a:pPr marL="0" indent="0">
              <a:buFontTx/>
              <a:buNone/>
            </a:pPr>
            <a:r>
              <a:rPr lang="de-DE" sz="1400" baseline="0" dirty="0"/>
              <a:t>- Die Studie hat also ein besonderes Augenmerk auf die technologische Machbarkeit der Maßnahmen gelegt und auf eine solide gesamtwirtschaftliche Abschätzung der ökonomischen Folgen und der Effekte bei der Beschäftigung.</a:t>
            </a:r>
            <a:endParaRPr lang="de-DE" sz="1400" dirty="0"/>
          </a:p>
        </p:txBody>
      </p:sp>
      <p:sp>
        <p:nvSpPr>
          <p:cNvPr id="4" name="Foliennummernplatzhalter 3"/>
          <p:cNvSpPr>
            <a:spLocks noGrp="1"/>
          </p:cNvSpPr>
          <p:nvPr>
            <p:ph type="sldNum" sz="quarter" idx="10"/>
          </p:nvPr>
        </p:nvSpPr>
        <p:spPr/>
        <p:txBody>
          <a:bodyPr/>
          <a:lstStyle/>
          <a:p>
            <a:pPr>
              <a:defRPr/>
            </a:pPr>
            <a:fld id="{F6D2E740-7C2F-42B5-BC00-ACACC794BFE5}" type="slidenum">
              <a:rPr lang="de-DE" altLang="de-DE">
                <a:solidFill>
                  <a:srgbClr val="000000"/>
                </a:solidFill>
              </a:rPr>
              <a:pPr>
                <a:defRPr/>
              </a:pPr>
              <a:t>4</a:t>
            </a:fld>
            <a:endParaRPr lang="de-DE" altLang="de-DE">
              <a:solidFill>
                <a:srgbClr val="000000"/>
              </a:solidFill>
            </a:endParaRPr>
          </a:p>
        </p:txBody>
      </p:sp>
    </p:spTree>
    <p:extLst>
      <p:ext uri="{BB962C8B-B14F-4D97-AF65-F5344CB8AC3E}">
        <p14:creationId xmlns:p14="http://schemas.microsoft.com/office/powerpoint/2010/main" val="301040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Einige der Forderungen der IG Metall bzgl.</a:t>
            </a:r>
            <a:r>
              <a:rPr lang="de-DE" sz="1400" baseline="0" dirty="0"/>
              <a:t> der Energiepolitik</a:t>
            </a:r>
          </a:p>
          <a:p>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F6D2E740-7C2F-42B5-BC00-ACACC794BFE5}" type="slidenum">
              <a:rPr lang="de-DE" altLang="de-DE">
                <a:solidFill>
                  <a:srgbClr val="000000"/>
                </a:solidFill>
              </a:rPr>
              <a:pPr>
                <a:defRPr/>
              </a:pPr>
              <a:t>6</a:t>
            </a:fld>
            <a:endParaRPr lang="de-DE" altLang="de-DE" dirty="0">
              <a:solidFill>
                <a:srgbClr val="000000"/>
              </a:solidFill>
            </a:endParaRPr>
          </a:p>
        </p:txBody>
      </p:sp>
    </p:spTree>
    <p:extLst>
      <p:ext uri="{BB962C8B-B14F-4D97-AF65-F5344CB8AC3E}">
        <p14:creationId xmlns:p14="http://schemas.microsoft.com/office/powerpoint/2010/main" val="155035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518517" y="4714881"/>
            <a:ext cx="5976664" cy="4928958"/>
          </a:xfrm>
        </p:spPr>
        <p:txBody>
          <a:bodyPr/>
          <a:lstStyle/>
          <a:p>
            <a:pPr marL="0" indent="0">
              <a:buFontTx/>
              <a:buNone/>
            </a:pPr>
            <a:r>
              <a:rPr lang="de-DE" sz="1400" baseline="0" dirty="0"/>
              <a:t>Kommission „Wachstum, Strukturwandel und Beschäftigung“ vorstellen.  </a:t>
            </a:r>
          </a:p>
          <a:p>
            <a:pPr marL="171450" indent="-171450">
              <a:buFontTx/>
              <a:buChar char="-"/>
            </a:pPr>
            <a:endParaRPr lang="de-DE" sz="1400" baseline="0" dirty="0"/>
          </a:p>
          <a:p>
            <a:pPr marL="171450" indent="-171450">
              <a:buFontTx/>
              <a:buChar char="-"/>
            </a:pPr>
            <a:r>
              <a:rPr lang="de-DE" sz="1400" baseline="0" dirty="0"/>
              <a:t>Auf der Folie sind die drei Aufgaben der Kommission aufgeführt.</a:t>
            </a:r>
          </a:p>
          <a:p>
            <a:pPr marL="171450" indent="-171450">
              <a:buFontTx/>
              <a:buChar char="-"/>
            </a:pPr>
            <a:endParaRPr lang="de-DE" sz="1400" baseline="0" dirty="0"/>
          </a:p>
          <a:p>
            <a:pPr marL="171450" indent="-171450">
              <a:buFontTx/>
              <a:buChar char="-"/>
            </a:pPr>
            <a:r>
              <a:rPr lang="de-DE" sz="1400" baseline="0" dirty="0"/>
              <a:t>Auch wenn viele hier zuerst an Energiewirtschaft denken. Die Arbeit der Kommission wird auch unmittelbare Auswirkungen auf unsere Branchen haben.</a:t>
            </a:r>
          </a:p>
          <a:p>
            <a:pPr marL="171450" indent="-171450">
              <a:buFontTx/>
              <a:buChar char="-"/>
            </a:pPr>
            <a:endParaRPr lang="de-DE" sz="1400" baseline="0" dirty="0"/>
          </a:p>
          <a:p>
            <a:pPr marL="171450" indent="-171450">
              <a:buFontTx/>
              <a:buChar char="-"/>
            </a:pPr>
            <a:r>
              <a:rPr lang="de-DE" sz="1400" baseline="0" dirty="0"/>
              <a:t>Für uns ist es wichtig, dass neben einem Fahrplan zum Ausstieg aus der Braunkohle auch über die Rahmenbedingungen für Neuinvestitionen gesprochen wird. Es muss geklärt werden, wie die heute bestehenden Investitionshemmnisse beseitigt werden können. Das betrifft die Windindustrie genauso wie den Energieanlagenbau. Die BCG-Studie hält bis 2040 eine Verdoppelung der heute bestehenden Gaskraftwerke für nötig. </a:t>
            </a:r>
          </a:p>
          <a:p>
            <a:pPr marL="171450" indent="-171450">
              <a:buFontTx/>
              <a:buChar char="-"/>
            </a:pPr>
            <a:endParaRPr lang="de-DE" sz="1400" baseline="0" dirty="0"/>
          </a:p>
          <a:p>
            <a:pPr marL="171450" indent="-171450">
              <a:buFontTx/>
              <a:buChar char="-"/>
            </a:pPr>
            <a:r>
              <a:rPr lang="de-DE" sz="1400" baseline="0" dirty="0"/>
              <a:t>Auch bei einem schlichten rauskaufen und abschalten von Kohlekraftwerken ist Vorsicht geboten. Da muss man genau hinschauen, welche Auswirkungen das auf die Strompreise haben wird. </a:t>
            </a:r>
            <a:endParaRPr lang="de-DE" sz="1400" dirty="0"/>
          </a:p>
        </p:txBody>
      </p:sp>
      <p:sp>
        <p:nvSpPr>
          <p:cNvPr id="4" name="Foliennummernplatzhalter 3"/>
          <p:cNvSpPr>
            <a:spLocks noGrp="1"/>
          </p:cNvSpPr>
          <p:nvPr>
            <p:ph type="sldNum" sz="quarter" idx="10"/>
          </p:nvPr>
        </p:nvSpPr>
        <p:spPr/>
        <p:txBody>
          <a:bodyPr/>
          <a:lstStyle/>
          <a:p>
            <a:pPr>
              <a:defRPr/>
            </a:pPr>
            <a:fld id="{F6D2E740-7C2F-42B5-BC00-ACACC794BFE5}" type="slidenum">
              <a:rPr lang="de-DE" altLang="de-DE">
                <a:solidFill>
                  <a:srgbClr val="000000"/>
                </a:solidFill>
              </a:rPr>
              <a:pPr>
                <a:defRPr/>
              </a:pPr>
              <a:t>9</a:t>
            </a:fld>
            <a:endParaRPr lang="de-DE" altLang="de-DE" dirty="0">
              <a:solidFill>
                <a:srgbClr val="000000"/>
              </a:solidFill>
            </a:endParaRPr>
          </a:p>
        </p:txBody>
      </p:sp>
    </p:spTree>
    <p:extLst>
      <p:ext uri="{BB962C8B-B14F-4D97-AF65-F5344CB8AC3E}">
        <p14:creationId xmlns:p14="http://schemas.microsoft.com/office/powerpoint/2010/main" val="421942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p:spPr>
        <p:txBody>
          <a:bodyPr/>
          <a:lstStyle/>
          <a:p>
            <a:endParaRPr lang="de-DE" altLang="de-DE" dirty="0"/>
          </a:p>
        </p:txBody>
      </p:sp>
      <p:sp>
        <p:nvSpPr>
          <p:cNvPr id="49156" name="Foliennummernplatzhalter 3"/>
          <p:cNvSpPr>
            <a:spLocks noGrp="1"/>
          </p:cNvSpPr>
          <p:nvPr>
            <p:ph type="sldNum" sz="quarter" idx="5"/>
          </p:nvPr>
        </p:nvSpPr>
        <p:spPr>
          <a:noFill/>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03CFF1F9-5FCD-49B1-BFFD-D7F1682E3E93}" type="slidenum">
              <a:rPr lang="de-DE" altLang="de-DE" sz="1200" smtClean="0">
                <a:solidFill>
                  <a:srgbClr val="000000"/>
                </a:solidFill>
                <a:latin typeface="Times" panose="02020603050405020304" pitchFamily="18" charset="0"/>
              </a:rPr>
              <a:pPr/>
              <a:t>10</a:t>
            </a:fld>
            <a:endParaRPr lang="de-DE" altLang="de-DE" sz="1200">
              <a:solidFill>
                <a:srgbClr val="000000"/>
              </a:solidFill>
              <a:latin typeface="Times" panose="02020603050405020304" pitchFamily="18" charset="0"/>
            </a:endParaRPr>
          </a:p>
        </p:txBody>
      </p:sp>
    </p:spTree>
    <p:extLst>
      <p:ext uri="{BB962C8B-B14F-4D97-AF65-F5344CB8AC3E}">
        <p14:creationId xmlns:p14="http://schemas.microsoft.com/office/powerpoint/2010/main" val="264263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510">
              <a:spcBef>
                <a:spcPct val="30000"/>
              </a:spcBef>
              <a:defRPr sz="1200">
                <a:solidFill>
                  <a:schemeClr val="tx1"/>
                </a:solidFill>
                <a:latin typeface="Times" panose="02020603050405020304" pitchFamily="18" charset="0"/>
              </a:defRPr>
            </a:lvl1pPr>
            <a:lvl2pPr marL="768286" indent="-294483" defTabSz="980510">
              <a:spcBef>
                <a:spcPct val="30000"/>
              </a:spcBef>
              <a:defRPr sz="1200">
                <a:solidFill>
                  <a:schemeClr val="tx1"/>
                </a:solidFill>
                <a:latin typeface="Times" panose="02020603050405020304" pitchFamily="18" charset="0"/>
              </a:defRPr>
            </a:lvl2pPr>
            <a:lvl3pPr marL="1182864" indent="-235257" defTabSz="980510">
              <a:spcBef>
                <a:spcPct val="30000"/>
              </a:spcBef>
              <a:defRPr sz="1200">
                <a:solidFill>
                  <a:schemeClr val="tx1"/>
                </a:solidFill>
                <a:latin typeface="Times" panose="02020603050405020304" pitchFamily="18" charset="0"/>
              </a:defRPr>
            </a:lvl3pPr>
            <a:lvl4pPr marL="1656669" indent="-235257" defTabSz="980510">
              <a:spcBef>
                <a:spcPct val="30000"/>
              </a:spcBef>
              <a:defRPr sz="1200">
                <a:solidFill>
                  <a:schemeClr val="tx1"/>
                </a:solidFill>
                <a:latin typeface="Times" panose="02020603050405020304" pitchFamily="18" charset="0"/>
              </a:defRPr>
            </a:lvl4pPr>
            <a:lvl5pPr marL="2130472" indent="-235257" defTabSz="980510">
              <a:spcBef>
                <a:spcPct val="30000"/>
              </a:spcBef>
              <a:defRPr sz="1200">
                <a:solidFill>
                  <a:schemeClr val="tx1"/>
                </a:solidFill>
                <a:latin typeface="Times" panose="02020603050405020304" pitchFamily="18" charset="0"/>
              </a:defRPr>
            </a:lvl5pPr>
            <a:lvl6pPr marL="2604275" indent="-235257" defTabSz="980510" eaLnBrk="0" fontAlgn="base" hangingPunct="0">
              <a:spcBef>
                <a:spcPct val="30000"/>
              </a:spcBef>
              <a:spcAft>
                <a:spcPct val="0"/>
              </a:spcAft>
              <a:defRPr sz="1200">
                <a:solidFill>
                  <a:schemeClr val="tx1"/>
                </a:solidFill>
                <a:latin typeface="Times" panose="02020603050405020304" pitchFamily="18" charset="0"/>
              </a:defRPr>
            </a:lvl6pPr>
            <a:lvl7pPr marL="3078079" indent="-235257" defTabSz="980510" eaLnBrk="0" fontAlgn="base" hangingPunct="0">
              <a:spcBef>
                <a:spcPct val="30000"/>
              </a:spcBef>
              <a:spcAft>
                <a:spcPct val="0"/>
              </a:spcAft>
              <a:defRPr sz="1200">
                <a:solidFill>
                  <a:schemeClr val="tx1"/>
                </a:solidFill>
                <a:latin typeface="Times" panose="02020603050405020304" pitchFamily="18" charset="0"/>
              </a:defRPr>
            </a:lvl7pPr>
            <a:lvl8pPr marL="3551883" indent="-235257" defTabSz="980510" eaLnBrk="0" fontAlgn="base" hangingPunct="0">
              <a:spcBef>
                <a:spcPct val="30000"/>
              </a:spcBef>
              <a:spcAft>
                <a:spcPct val="0"/>
              </a:spcAft>
              <a:defRPr sz="1200">
                <a:solidFill>
                  <a:schemeClr val="tx1"/>
                </a:solidFill>
                <a:latin typeface="Times" panose="02020603050405020304" pitchFamily="18" charset="0"/>
              </a:defRPr>
            </a:lvl8pPr>
            <a:lvl9pPr marL="4025685" indent="-235257" defTabSz="98051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FF2AE91-856A-4C8F-961F-30F5C77D882E}" type="slidenum">
              <a:rPr lang="de-DE" altLang="de-DE" sz="1300">
                <a:solidFill>
                  <a:srgbClr val="000000"/>
                </a:solidFill>
              </a:rPr>
              <a:pPr>
                <a:spcBef>
                  <a:spcPct val="0"/>
                </a:spcBef>
              </a:pPr>
              <a:t>11</a:t>
            </a:fld>
            <a:endParaRPr lang="de-DE" altLang="de-DE" sz="1300">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dirty="0">
              <a:latin typeface="Times" panose="02020603050405020304" pitchFamily="18" charset="0"/>
            </a:endParaRPr>
          </a:p>
        </p:txBody>
      </p:sp>
    </p:spTree>
    <p:extLst>
      <p:ext uri="{BB962C8B-B14F-4D97-AF65-F5344CB8AC3E}">
        <p14:creationId xmlns:p14="http://schemas.microsoft.com/office/powerpoint/2010/main" val="16692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lumMod val="50000"/>
                  </a:schemeClr>
                </a:solidFill>
              </a:defRPr>
            </a:lvl1p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2"/>
          </p:nvPr>
        </p:nvSpPr>
        <p:spPr/>
        <p:txBody>
          <a:bodyPr/>
          <a:lstStyle>
            <a:lvl1pPr>
              <a:defRPr b="1">
                <a:latin typeface="+mn-lt"/>
              </a:defRPr>
            </a:lvl1p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
        <p:nvSpPr>
          <p:cNvPr id="8"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b="1">
                <a:solidFill>
                  <a:schemeClr val="tx1">
                    <a:tint val="75000"/>
                  </a:schemeClr>
                </a:solidFill>
                <a:latin typeface="+mn-lt"/>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243074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ext">
    <p:spTree>
      <p:nvGrpSpPr>
        <p:cNvPr id="1" name=""/>
        <p:cNvGrpSpPr/>
        <p:nvPr/>
      </p:nvGrpSpPr>
      <p:grpSpPr>
        <a:xfrm>
          <a:off x="0" y="0"/>
          <a:ext cx="0" cy="0"/>
          <a:chOff x="0" y="0"/>
          <a:chExt cx="0" cy="0"/>
        </a:xfrm>
      </p:grpSpPr>
      <p:sp>
        <p:nvSpPr>
          <p:cNvPr id="11" name="Textplatzhalter 10"/>
          <p:cNvSpPr>
            <a:spLocks noGrp="1"/>
          </p:cNvSpPr>
          <p:nvPr>
            <p:ph type="body" sz="quarter" idx="10" hasCustomPrompt="1"/>
          </p:nvPr>
        </p:nvSpPr>
        <p:spPr>
          <a:xfrm>
            <a:off x="655638" y="2131121"/>
            <a:ext cx="8488362" cy="792163"/>
          </a:xfrm>
          <a:prstGeom prst="rect">
            <a:avLst/>
          </a:prstGeom>
        </p:spPr>
        <p:txBody>
          <a:bodyPr/>
          <a:lstStyle>
            <a:lvl1pPr>
              <a:defRPr b="0"/>
            </a:lvl1pPr>
            <a:lvl2pPr marL="285750" indent="-285750">
              <a:buClr>
                <a:srgbClr val="FF0000"/>
              </a:buClr>
              <a:buFont typeface="Wingdings" panose="05000000000000000000" pitchFamily="2" charset="2"/>
              <a:buChar char=""/>
              <a:defRPr/>
            </a:lvl2pPr>
            <a:lvl4pPr>
              <a:buClr>
                <a:srgbClr val="FF0000"/>
              </a:buClr>
              <a:defRPr sz="1400"/>
            </a:lvl4pPr>
            <a:lvl5pPr marL="760413" indent="-252413">
              <a:buClr>
                <a:srgbClr val="FF0000"/>
              </a:buClr>
              <a:buFont typeface="Wingdings" panose="05000000000000000000" pitchFamily="2" charset="2"/>
              <a:buChar char="§"/>
              <a:defRPr sz="1400"/>
            </a:lvl5pPr>
          </a:lstStyle>
          <a:p>
            <a:pPr lvl="1"/>
            <a:r>
              <a:rPr lang="de-DE" dirty="0"/>
              <a:t>Zweite Ebene</a:t>
            </a:r>
          </a:p>
          <a:p>
            <a:pPr lvl="3"/>
            <a:r>
              <a:rPr lang="de-DE" dirty="0"/>
              <a:t>Dritte Ebene</a:t>
            </a:r>
          </a:p>
          <a:p>
            <a:pPr lvl="4"/>
            <a:r>
              <a:rPr lang="de-DE" dirty="0"/>
              <a:t>Vierte Ebene</a:t>
            </a:r>
          </a:p>
          <a:p>
            <a:pPr lvl="4"/>
            <a:r>
              <a:rPr lang="de-DE" dirty="0"/>
              <a:t>Fünfte Ebene</a:t>
            </a:r>
          </a:p>
        </p:txBody>
      </p:sp>
      <p:sp>
        <p:nvSpPr>
          <p:cNvPr id="6" name="Textplatzhalter 2"/>
          <p:cNvSpPr>
            <a:spLocks noGrp="1"/>
          </p:cNvSpPr>
          <p:nvPr>
            <p:ph type="body" idx="1"/>
          </p:nvPr>
        </p:nvSpPr>
        <p:spPr>
          <a:xfrm>
            <a:off x="655638" y="1452913"/>
            <a:ext cx="6066689" cy="412774"/>
          </a:xfrm>
        </p:spPr>
        <p:txBody>
          <a:bodyPr anchor="t"/>
          <a:lstStyle>
            <a:lvl1pPr marL="0" indent="0">
              <a:buNone/>
              <a:defRPr sz="2400" b="1" i="0" baseline="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sp>
        <p:nvSpPr>
          <p:cNvPr id="8"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
        <p:nvSpPr>
          <p:cNvPr id="2" name="Titel 1"/>
          <p:cNvSpPr>
            <a:spLocks noGrp="1"/>
          </p:cNvSpPr>
          <p:nvPr>
            <p:ph type="title"/>
          </p:nvPr>
        </p:nvSpPr>
        <p:spPr>
          <a:xfrm>
            <a:off x="655638" y="762000"/>
            <a:ext cx="6292626" cy="493213"/>
          </a:xfrm>
        </p:spPr>
        <p:txBody>
          <a:bodyPr/>
          <a:lstStyle/>
          <a:p>
            <a:r>
              <a:rPr lang="de-DE" dirty="0"/>
              <a:t>Titelmasterformat durch Klicken bearbeiten</a:t>
            </a:r>
          </a:p>
        </p:txBody>
      </p:sp>
      <p:sp>
        <p:nvSpPr>
          <p:cNvPr id="3" name="Fußzeilenplatzhalter 2"/>
          <p:cNvSpPr>
            <a:spLocks noGrp="1"/>
          </p:cNvSpPr>
          <p:nvPr>
            <p:ph type="ftr" sz="quarter" idx="11"/>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Tree>
    <p:extLst>
      <p:ext uri="{BB962C8B-B14F-4D97-AF65-F5344CB8AC3E}">
        <p14:creationId xmlns:p14="http://schemas.microsoft.com/office/powerpoint/2010/main" val="3304464175"/>
      </p:ext>
    </p:extLst>
  </p:cSld>
  <p:clrMapOvr>
    <a:masterClrMapping/>
  </p:clrMapOvr>
  <p:extLst mod="1">
    <p:ext uri="{DCECCB84-F9BA-43D5-87BE-67443E8EF086}">
      <p15:sldGuideLst xmlns:p15="http://schemas.microsoft.com/office/powerpoint/2012/main">
        <p15:guide id="1" orient="horz" pos="550">
          <p15:clr>
            <a:srgbClr val="FBAE40"/>
          </p15:clr>
        </p15:guide>
        <p15:guide id="2" orient="horz" pos="777">
          <p15:clr>
            <a:srgbClr val="FBAE40"/>
          </p15:clr>
        </p15:guide>
        <p15:guide id="3" pos="5624">
          <p15:clr>
            <a:srgbClr val="FBAE40"/>
          </p15:clr>
        </p15:guide>
        <p15:guide id="4" pos="5216">
          <p15:clr>
            <a:srgbClr val="FBAE40"/>
          </p15:clr>
        </p15:guide>
        <p15:guide id="5" pos="158">
          <p15:clr>
            <a:srgbClr val="FBAE40"/>
          </p15:clr>
        </p15:guide>
        <p15:guide id="6" pos="4127">
          <p15:clr>
            <a:srgbClr val="FBAE40"/>
          </p15:clr>
        </p15:guide>
        <p15:guide id="7" orient="horz" pos="1049">
          <p15:clr>
            <a:srgbClr val="FBAE40"/>
          </p15:clr>
        </p15:guide>
        <p15:guide id="8"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Wolfgang Lem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cs typeface="Arial" panose="020B0604020202020204" pitchFamily="34" charset="0"/>
              </a:defRPr>
            </a:lvl1pPr>
          </a:lstStyle>
          <a:p>
            <a:r>
              <a:rPr lang="de-DE" dirty="0"/>
              <a:t>Titelmasterformat durch Klicken bearbeiten</a:t>
            </a:r>
          </a:p>
        </p:txBody>
      </p:sp>
      <p:sp>
        <p:nvSpPr>
          <p:cNvPr id="5" name="Fußzeilenplatzhalter 4"/>
          <p:cNvSpPr>
            <a:spLocks noGrp="1"/>
          </p:cNvSpPr>
          <p:nvPr>
            <p:ph type="ftr" sz="quarter" idx="11"/>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
        <p:nvSpPr>
          <p:cNvPr id="6"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335569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und Bild">
    <p:spTree>
      <p:nvGrpSpPr>
        <p:cNvPr id="1" name=""/>
        <p:cNvGrpSpPr/>
        <p:nvPr/>
      </p:nvGrpSpPr>
      <p:grpSpPr>
        <a:xfrm>
          <a:off x="0" y="0"/>
          <a:ext cx="0" cy="0"/>
          <a:chOff x="0" y="0"/>
          <a:chExt cx="0" cy="0"/>
        </a:xfrm>
      </p:grpSpPr>
      <p:sp>
        <p:nvSpPr>
          <p:cNvPr id="8" name="Foliennummernplatzhalter 4"/>
          <p:cNvSpPr>
            <a:spLocks noGrp="1"/>
          </p:cNvSpPr>
          <p:nvPr>
            <p:ph type="sldNum" sz="quarter" idx="10"/>
          </p:nvPr>
        </p:nvSpPr>
        <p:spPr>
          <a:xfrm>
            <a:off x="6679029" y="6506157"/>
            <a:ext cx="2057400" cy="365125"/>
          </a:xfrm>
          <a:prstGeom prst="rect">
            <a:avLst/>
          </a:prstGeom>
        </p:spPr>
        <p:txBody>
          <a:bodyPr/>
          <a:lstStyle>
            <a:lvl1pPr>
              <a:defRPr smtClean="0"/>
            </a:lvl1pPr>
          </a:lstStyle>
          <a:p>
            <a:pPr>
              <a:defRPr/>
            </a:pPr>
            <a:fld id="{C2762EB7-B15C-4046-86CC-E73736CFEE5B}" type="slidenum">
              <a:rPr lang="de-DE" altLang="de-DE">
                <a:solidFill>
                  <a:prstClr val="black">
                    <a:tint val="75000"/>
                  </a:prstClr>
                </a:solidFill>
              </a:rPr>
              <a:pPr>
                <a:defRPr/>
              </a:pPr>
              <a:t>‹#›</a:t>
            </a:fld>
            <a:endParaRPr lang="de-DE" altLang="de-DE" dirty="0">
              <a:solidFill>
                <a:prstClr val="black"/>
              </a:solidFill>
            </a:endParaRPr>
          </a:p>
        </p:txBody>
      </p:sp>
      <p:sp>
        <p:nvSpPr>
          <p:cNvPr id="7" name="Inhaltsplatzhalter 15"/>
          <p:cNvSpPr>
            <a:spLocks noGrp="1"/>
          </p:cNvSpPr>
          <p:nvPr>
            <p:ph sz="quarter" idx="13"/>
          </p:nvPr>
        </p:nvSpPr>
        <p:spPr>
          <a:xfrm>
            <a:off x="684213" y="981075"/>
            <a:ext cx="7775575" cy="5184776"/>
          </a:xfrm>
          <a:prstGeom prst="rect">
            <a:avLst/>
          </a:prstGeom>
          <a:noFill/>
          <a:effectLst/>
        </p:spPr>
        <p:txBody>
          <a:bodyPr lIns="288000" tIns="288000" rIns="0" bIns="0"/>
          <a:lstStyle>
            <a:lvl1pPr marL="0" indent="0">
              <a:lnSpc>
                <a:spcPts val="2800"/>
              </a:lnSpc>
              <a:spcAft>
                <a:spcPts val="400"/>
              </a:spcAft>
              <a:buFontTx/>
              <a:buNone/>
              <a:tabLst/>
              <a:defRPr lang="de-DE" sz="2800" b="1" baseline="0" dirty="0" smtClean="0">
                <a:solidFill>
                  <a:schemeClr val="tx1"/>
                </a:solidFill>
                <a:latin typeface="+mj-lt"/>
                <a:ea typeface="+mn-ea"/>
                <a:cs typeface="+mn-cs"/>
              </a:defRPr>
            </a:lvl1pPr>
            <a:lvl2pPr marL="180975" indent="-180975">
              <a:lnSpc>
                <a:spcPts val="2600"/>
              </a:lnSpc>
              <a:spcBef>
                <a:spcPts val="200"/>
              </a:spcBef>
              <a:spcAft>
                <a:spcPts val="200"/>
              </a:spcAft>
              <a:buFont typeface="Wingdings" panose="05000000000000000000" pitchFamily="2" charset="2"/>
              <a:buChar char="§"/>
              <a:tabLst/>
              <a:defRPr sz="2200" b="1" baseline="0"/>
            </a:lvl2pPr>
            <a:lvl3pPr marL="180975" indent="0">
              <a:lnSpc>
                <a:spcPts val="2200"/>
              </a:lnSpc>
              <a:spcBef>
                <a:spcPts val="0"/>
              </a:spcBef>
              <a:spcAft>
                <a:spcPts val="200"/>
              </a:spcAft>
              <a:buClr>
                <a:schemeClr val="accent1">
                  <a:lumMod val="50000"/>
                </a:schemeClr>
              </a:buClr>
              <a:buFontTx/>
              <a:buNone/>
              <a:defRPr sz="1800"/>
            </a:lvl3pPr>
            <a:lvl4pPr marL="536575" indent="-174625">
              <a:lnSpc>
                <a:spcPts val="1800"/>
              </a:lnSpc>
              <a:spcBef>
                <a:spcPts val="0"/>
              </a:spcBef>
              <a:spcAft>
                <a:spcPts val="0"/>
              </a:spcAft>
              <a:buClr>
                <a:schemeClr val="accent2">
                  <a:lumMod val="50000"/>
                </a:schemeClr>
              </a:buClr>
              <a:buFont typeface="Arial" panose="020B0604020202020204" pitchFamily="34" charset="0"/>
              <a:buChar char="•"/>
              <a:tabLst/>
              <a:defRPr sz="1400"/>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5" name="Titel 4"/>
          <p:cNvSpPr>
            <a:spLocks noGrp="1"/>
          </p:cNvSpPr>
          <p:nvPr>
            <p:ph type="title"/>
          </p:nvPr>
        </p:nvSpPr>
        <p:spPr/>
        <p:txBody>
          <a:bodyPr/>
          <a:lstStyle/>
          <a:p>
            <a:r>
              <a:rPr lang="de-DE" dirty="0"/>
              <a:t>Titelmasterformat durch Klicken bearbeiten</a:t>
            </a:r>
          </a:p>
        </p:txBody>
      </p:sp>
      <p:sp>
        <p:nvSpPr>
          <p:cNvPr id="2" name="Fußzeilenplatzhalter 1"/>
          <p:cNvSpPr>
            <a:spLocks noGrp="1"/>
          </p:cNvSpPr>
          <p:nvPr>
            <p:ph type="ftr" sz="quarter" idx="14"/>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Tree>
    <p:extLst>
      <p:ext uri="{BB962C8B-B14F-4D97-AF65-F5344CB8AC3E}">
        <p14:creationId xmlns:p14="http://schemas.microsoft.com/office/powerpoint/2010/main" val="166060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AFE3B26-45CB-45EB-AA87-9A23C427C576}" type="slidenum">
              <a:rPr lang="de-DE" altLang="de-DE"/>
              <a:pPr>
                <a:defRPr/>
              </a:pPr>
              <a:t>‹#›</a:t>
            </a:fld>
            <a:endParaRPr lang="de-DE" altLang="de-DE">
              <a:solidFill>
                <a:schemeClr val="tx1"/>
              </a:solidFill>
            </a:endParaRPr>
          </a:p>
        </p:txBody>
      </p:sp>
      <p:sp>
        <p:nvSpPr>
          <p:cNvPr id="3" name="Fußzeilenplatzhalter 1"/>
          <p:cNvSpPr>
            <a:spLocks noGrp="1"/>
          </p:cNvSpPr>
          <p:nvPr>
            <p:ph type="ftr" sz="quarter" idx="14"/>
          </p:nvPr>
        </p:nvSpPr>
        <p:spPr>
          <a:xfrm>
            <a:off x="0" y="6506157"/>
            <a:ext cx="6115050" cy="365125"/>
          </a:xfrm>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Tree>
    <p:extLst>
      <p:ext uri="{BB962C8B-B14F-4D97-AF65-F5344CB8AC3E}">
        <p14:creationId xmlns:p14="http://schemas.microsoft.com/office/powerpoint/2010/main" val="163757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folie">
    <p:spTree>
      <p:nvGrpSpPr>
        <p:cNvPr id="1" name=""/>
        <p:cNvGrpSpPr/>
        <p:nvPr/>
      </p:nvGrpSpPr>
      <p:grpSpPr>
        <a:xfrm>
          <a:off x="0" y="0"/>
          <a:ext cx="0" cy="0"/>
          <a:chOff x="0" y="0"/>
          <a:chExt cx="0" cy="0"/>
        </a:xfrm>
      </p:grpSpPr>
      <p:sp>
        <p:nvSpPr>
          <p:cNvPr id="6" name="Rectangle 23"/>
          <p:cNvSpPr>
            <a:spLocks noGrp="1" noChangeArrowheads="1"/>
          </p:cNvSpPr>
          <p:nvPr>
            <p:ph type="sldNum" sz="quarter" idx="10"/>
          </p:nvPr>
        </p:nvSpPr>
        <p:spPr/>
        <p:txBody>
          <a:bodyPr/>
          <a:lstStyle>
            <a:lvl1pPr>
              <a:buNone/>
              <a:defRPr smtClean="0">
                <a:solidFill>
                  <a:schemeClr val="tx1">
                    <a:lumMod val="65000"/>
                    <a:lumOff val="35000"/>
                  </a:schemeClr>
                </a:solidFill>
              </a:defRPr>
            </a:lvl1pPr>
          </a:lstStyle>
          <a:p>
            <a:pPr>
              <a:defRPr/>
            </a:pPr>
            <a:fld id="{8F45C53E-F630-48B0-83E6-7180DCB364AF}" type="slidenum">
              <a:rPr lang="de-DE" altLang="de-DE" smtClean="0"/>
              <a:pPr>
                <a:defRPr/>
              </a:pPr>
              <a:t>‹#›</a:t>
            </a:fld>
            <a:endParaRPr lang="de-DE" altLang="de-DE" dirty="0"/>
          </a:p>
        </p:txBody>
      </p:sp>
      <p:sp>
        <p:nvSpPr>
          <p:cNvPr id="16" name="Inhaltsplatzhalter 15"/>
          <p:cNvSpPr>
            <a:spLocks noGrp="1"/>
          </p:cNvSpPr>
          <p:nvPr>
            <p:ph sz="quarter" idx="12"/>
          </p:nvPr>
        </p:nvSpPr>
        <p:spPr>
          <a:xfrm>
            <a:off x="684214" y="692151"/>
            <a:ext cx="7775574" cy="5473700"/>
          </a:xfrm>
          <a:prstGeom prst="rect">
            <a:avLst/>
          </a:prstGeom>
          <a:noFill/>
          <a:effectLst/>
        </p:spPr>
        <p:txBody>
          <a:bodyPr lIns="288000" tIns="288000" rIns="0" bIns="0"/>
          <a:lstStyle>
            <a:lvl1pPr marL="0" indent="0">
              <a:lnSpc>
                <a:spcPts val="4000"/>
              </a:lnSpc>
              <a:spcAft>
                <a:spcPts val="400"/>
              </a:spcAft>
              <a:buFontTx/>
              <a:buNone/>
              <a:tabLst/>
              <a:defRPr sz="3600" b="1" baseline="0">
                <a:latin typeface="+mj-lt"/>
              </a:defRPr>
            </a:lvl1pPr>
            <a:lvl2pPr marL="268288" indent="-268288">
              <a:lnSpc>
                <a:spcPts val="3600"/>
              </a:lnSpc>
              <a:spcBef>
                <a:spcPts val="400"/>
              </a:spcBef>
              <a:spcAft>
                <a:spcPts val="200"/>
              </a:spcAft>
              <a:buFont typeface="Wingdings" panose="05000000000000000000" pitchFamily="2" charset="2"/>
              <a:buChar char="§"/>
              <a:tabLst/>
              <a:defRPr sz="3200" b="1" baseline="0"/>
            </a:lvl2pPr>
            <a:lvl3pPr marL="268288" indent="0">
              <a:lnSpc>
                <a:spcPts val="2800"/>
              </a:lnSpc>
              <a:spcBef>
                <a:spcPts val="200"/>
              </a:spcBef>
              <a:spcAft>
                <a:spcPts val="200"/>
              </a:spcAft>
              <a:buClr>
                <a:schemeClr val="accent1">
                  <a:lumMod val="75000"/>
                </a:schemeClr>
              </a:buClr>
              <a:buFontTx/>
              <a:buNone/>
              <a:defRPr sz="2400"/>
            </a:lvl3pPr>
            <a:lvl4pPr marL="630238" indent="-180975">
              <a:lnSpc>
                <a:spcPts val="2400"/>
              </a:lnSpc>
              <a:spcBef>
                <a:spcPts val="200"/>
              </a:spcBef>
              <a:spcAft>
                <a:spcPts val="200"/>
              </a:spcAft>
              <a:buClr>
                <a:schemeClr val="accent1">
                  <a:lumMod val="50000"/>
                </a:schemeClr>
              </a:buClr>
              <a:buFont typeface="Arial" panose="020B0604020202020204" pitchFamily="34" charset="0"/>
              <a:buChar char="•"/>
              <a:tabLst/>
              <a:defRPr sz="2000"/>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3" name="Fußzeilenplatzhalter 2"/>
          <p:cNvSpPr>
            <a:spLocks noGrp="1"/>
          </p:cNvSpPr>
          <p:nvPr>
            <p:ph type="ftr" sz="quarter" idx="13"/>
          </p:nvPr>
        </p:nvSpPr>
        <p:spPr/>
        <p:txBody>
          <a:bodyPr/>
          <a:lstStyle>
            <a:lvl1pPr>
              <a:defRPr sz="1100" b="1"/>
            </a:lvl1pPr>
          </a:lstStyle>
          <a:p>
            <a:pPr>
              <a:spcBef>
                <a:spcPct val="50000"/>
              </a:spcBef>
              <a:buFont typeface="Times" charset="0"/>
              <a:buNone/>
              <a:defRPr/>
            </a:pPr>
            <a:r>
              <a:rPr lang="de-DE" altLang="de-DE">
                <a:solidFill>
                  <a:prstClr val="black">
                    <a:tint val="75000"/>
                  </a:prstClr>
                </a:solidFill>
              </a:rPr>
              <a:t>Wolfgang Lemb, Deutsch-polnische Konsultation am 23./24. August 2018 in Katowice</a:t>
            </a:r>
            <a:endParaRPr lang="de-DE" altLang="de-DE" dirty="0">
              <a:solidFill>
                <a:prstClr val="black">
                  <a:tint val="75000"/>
                </a:prstClr>
              </a:solidFill>
            </a:endParaRPr>
          </a:p>
        </p:txBody>
      </p:sp>
      <p:sp>
        <p:nvSpPr>
          <p:cNvPr id="4" name="Titel 3"/>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173700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folie nur Text">
    <p:spTree>
      <p:nvGrpSpPr>
        <p:cNvPr id="1" name=""/>
        <p:cNvGrpSpPr/>
        <p:nvPr/>
      </p:nvGrpSpPr>
      <p:grpSpPr>
        <a:xfrm>
          <a:off x="0" y="0"/>
          <a:ext cx="0" cy="0"/>
          <a:chOff x="0" y="0"/>
          <a:chExt cx="0" cy="0"/>
        </a:xfrm>
      </p:grpSpPr>
      <p:sp>
        <p:nvSpPr>
          <p:cNvPr id="9" name="Inhaltsplatzhalter 15"/>
          <p:cNvSpPr>
            <a:spLocks noGrp="1"/>
          </p:cNvSpPr>
          <p:nvPr>
            <p:ph sz="quarter" idx="12"/>
          </p:nvPr>
        </p:nvSpPr>
        <p:spPr>
          <a:xfrm>
            <a:off x="686283" y="981074"/>
            <a:ext cx="8460432" cy="5184776"/>
          </a:xfrm>
          <a:prstGeom prst="rect">
            <a:avLst/>
          </a:prstGeom>
          <a:gradFill>
            <a:gsLst>
              <a:gs pos="0">
                <a:schemeClr val="bg1">
                  <a:lumMod val="75000"/>
                </a:schemeClr>
              </a:gs>
              <a:gs pos="50000">
                <a:schemeClr val="bg1"/>
              </a:gs>
              <a:gs pos="100000">
                <a:schemeClr val="bg1">
                  <a:lumMod val="85000"/>
                </a:schemeClr>
              </a:gs>
            </a:gsLst>
            <a:lin ang="7200000" scaled="0"/>
          </a:gradFill>
          <a:effectLst/>
        </p:spPr>
        <p:txBody>
          <a:bodyPr lIns="720000" tIns="1080000" rIns="684000" bIns="360000" anchor="t" anchorCtr="0"/>
          <a:lstStyle>
            <a:lvl1pPr marL="0" indent="0">
              <a:lnSpc>
                <a:spcPts val="5200"/>
              </a:lnSpc>
              <a:spcAft>
                <a:spcPts val="600"/>
              </a:spcAft>
              <a:buFontTx/>
              <a:buNone/>
              <a:tabLst/>
              <a:defRPr sz="4800" b="1" baseline="0">
                <a:latin typeface="+mj-lt"/>
              </a:defRPr>
            </a:lvl1pPr>
            <a:lvl2pPr marL="268288" indent="-268288">
              <a:lnSpc>
                <a:spcPts val="3600"/>
              </a:lnSpc>
              <a:spcBef>
                <a:spcPts val="400"/>
              </a:spcBef>
              <a:spcAft>
                <a:spcPts val="400"/>
              </a:spcAft>
              <a:buFont typeface="Wingdings" panose="05000000000000000000" pitchFamily="2" charset="2"/>
              <a:buChar char="§"/>
              <a:tabLst/>
              <a:defRPr sz="3200" b="1" baseline="0"/>
            </a:lvl2pPr>
            <a:lvl3pPr marL="268288" indent="0">
              <a:lnSpc>
                <a:spcPts val="2800"/>
              </a:lnSpc>
              <a:spcBef>
                <a:spcPts val="200"/>
              </a:spcBef>
              <a:spcAft>
                <a:spcPts val="400"/>
              </a:spcAft>
              <a:buClr>
                <a:schemeClr val="accent1">
                  <a:lumMod val="75000"/>
                </a:schemeClr>
              </a:buClr>
              <a:buFontTx/>
              <a:buNone/>
              <a:tabLst>
                <a:tab pos="536575" algn="l"/>
              </a:tabLst>
              <a:defRPr sz="2400"/>
            </a:lvl3pPr>
            <a:lvl4pPr marL="630238" indent="-180975">
              <a:lnSpc>
                <a:spcPts val="2400"/>
              </a:lnSpc>
              <a:spcBef>
                <a:spcPts val="200"/>
              </a:spcBef>
              <a:spcAft>
                <a:spcPts val="200"/>
              </a:spcAft>
              <a:buClr>
                <a:schemeClr val="accent1">
                  <a:lumMod val="50000"/>
                </a:schemeClr>
              </a:buClr>
              <a:buFont typeface="Arial" panose="020B0604020202020204" pitchFamily="34" charset="0"/>
              <a:buChar char="•"/>
              <a:tabLst/>
              <a:defRPr sz="2000"/>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3" name="Titel 2"/>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13"/>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
        <p:nvSpPr>
          <p:cNvPr id="8"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336610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sp>
        <p:nvSpPr>
          <p:cNvPr id="11" name="Textplatzhalter 10"/>
          <p:cNvSpPr>
            <a:spLocks noGrp="1"/>
          </p:cNvSpPr>
          <p:nvPr>
            <p:ph type="body" sz="quarter" idx="10" hasCustomPrompt="1"/>
          </p:nvPr>
        </p:nvSpPr>
        <p:spPr>
          <a:xfrm>
            <a:off x="655638" y="2131121"/>
            <a:ext cx="8488362" cy="792163"/>
          </a:xfrm>
          <a:prstGeom prst="rect">
            <a:avLst/>
          </a:prstGeom>
        </p:spPr>
        <p:txBody>
          <a:bodyPr/>
          <a:lstStyle>
            <a:lvl1pPr>
              <a:defRPr b="0"/>
            </a:lvl1pPr>
            <a:lvl2pPr marL="285750" indent="-285750">
              <a:buClr>
                <a:srgbClr val="FF0000"/>
              </a:buClr>
              <a:buFont typeface="Wingdings" panose="05000000000000000000" pitchFamily="2" charset="2"/>
              <a:buChar char=""/>
              <a:defRPr/>
            </a:lvl2pPr>
            <a:lvl4pPr>
              <a:buClr>
                <a:srgbClr val="FF0000"/>
              </a:buClr>
              <a:defRPr sz="1400"/>
            </a:lvl4pPr>
            <a:lvl5pPr marL="760413" indent="-252413">
              <a:buClr>
                <a:srgbClr val="FF0000"/>
              </a:buClr>
              <a:buFont typeface="Wingdings" panose="05000000000000000000" pitchFamily="2" charset="2"/>
              <a:buChar char="§"/>
              <a:defRPr sz="1400"/>
            </a:lvl5pPr>
          </a:lstStyle>
          <a:p>
            <a:pPr lvl="1"/>
            <a:r>
              <a:rPr lang="de-DE" dirty="0"/>
              <a:t>Zweite Ebene</a:t>
            </a:r>
          </a:p>
          <a:p>
            <a:pPr lvl="3"/>
            <a:r>
              <a:rPr lang="de-DE" dirty="0"/>
              <a:t>Dritte Ebene</a:t>
            </a:r>
          </a:p>
          <a:p>
            <a:pPr lvl="4"/>
            <a:r>
              <a:rPr lang="de-DE" dirty="0"/>
              <a:t>Vierte Ebene</a:t>
            </a:r>
          </a:p>
          <a:p>
            <a:pPr lvl="4"/>
            <a:r>
              <a:rPr lang="de-DE" dirty="0"/>
              <a:t>Fünfte Ebene</a:t>
            </a:r>
          </a:p>
        </p:txBody>
      </p:sp>
      <p:sp>
        <p:nvSpPr>
          <p:cNvPr id="6" name="Textplatzhalter 2"/>
          <p:cNvSpPr>
            <a:spLocks noGrp="1"/>
          </p:cNvSpPr>
          <p:nvPr>
            <p:ph type="body" idx="1"/>
          </p:nvPr>
        </p:nvSpPr>
        <p:spPr>
          <a:xfrm>
            <a:off x="655638" y="1452913"/>
            <a:ext cx="6066689" cy="412774"/>
          </a:xfrm>
        </p:spPr>
        <p:txBody>
          <a:bodyPr anchor="t"/>
          <a:lstStyle>
            <a:lvl1pPr marL="0" indent="0">
              <a:buNone/>
              <a:defRPr sz="2400" b="1" i="0" baseline="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sp>
        <p:nvSpPr>
          <p:cNvPr id="8"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
        <p:nvSpPr>
          <p:cNvPr id="2" name="Titel 1"/>
          <p:cNvSpPr>
            <a:spLocks noGrp="1"/>
          </p:cNvSpPr>
          <p:nvPr>
            <p:ph type="title"/>
          </p:nvPr>
        </p:nvSpPr>
        <p:spPr>
          <a:xfrm>
            <a:off x="655638" y="762000"/>
            <a:ext cx="6220618" cy="493213"/>
          </a:xfrm>
        </p:spPr>
        <p:txBody>
          <a:bodyPr/>
          <a:lstStyle/>
          <a:p>
            <a:r>
              <a:rPr lang="de-DE" dirty="0"/>
              <a:t>Titelmasterformat durch Klicken bearbeiten</a:t>
            </a:r>
          </a:p>
        </p:txBody>
      </p:sp>
      <p:sp>
        <p:nvSpPr>
          <p:cNvPr id="3" name="Fußzeilenplatzhalter 2"/>
          <p:cNvSpPr>
            <a:spLocks noGrp="1"/>
          </p:cNvSpPr>
          <p:nvPr>
            <p:ph type="ftr" sz="quarter" idx="11"/>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Tree>
    <p:extLst>
      <p:ext uri="{BB962C8B-B14F-4D97-AF65-F5344CB8AC3E}">
        <p14:creationId xmlns:p14="http://schemas.microsoft.com/office/powerpoint/2010/main" val="1598810879"/>
      </p:ext>
    </p:extLst>
  </p:cSld>
  <p:clrMapOvr>
    <a:masterClrMapping/>
  </p:clrMapOvr>
  <p:extLst mod="1">
    <p:ext uri="{DCECCB84-F9BA-43D5-87BE-67443E8EF086}">
      <p15:sldGuideLst xmlns:p15="http://schemas.microsoft.com/office/powerpoint/2012/main">
        <p15:guide id="1" orient="horz" pos="550">
          <p15:clr>
            <a:srgbClr val="FBAE40"/>
          </p15:clr>
        </p15:guide>
        <p15:guide id="2" orient="horz" pos="777">
          <p15:clr>
            <a:srgbClr val="FBAE40"/>
          </p15:clr>
        </p15:guide>
        <p15:guide id="3" pos="5624">
          <p15:clr>
            <a:srgbClr val="FBAE40"/>
          </p15:clr>
        </p15:guide>
        <p15:guide id="4" pos="5216">
          <p15:clr>
            <a:srgbClr val="FBAE40"/>
          </p15:clr>
        </p15:guide>
        <p15:guide id="5" pos="158">
          <p15:clr>
            <a:srgbClr val="FBAE40"/>
          </p15:clr>
        </p15:guide>
        <p15:guide id="6" pos="4127">
          <p15:clr>
            <a:srgbClr val="FBAE40"/>
          </p15:clr>
        </p15:guide>
        <p15:guide id="7" orient="horz" pos="1049">
          <p15:clr>
            <a:srgbClr val="FBAE40"/>
          </p15:clr>
        </p15:guide>
        <p15:guide id="8"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Wolfgang Lem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cs typeface="Arial" panose="020B0604020202020204" pitchFamily="34" charset="0"/>
              </a:defRPr>
            </a:lvl1pPr>
          </a:lstStyle>
          <a:p>
            <a:r>
              <a:rPr lang="de-DE" dirty="0"/>
              <a:t>Titelmasterformat durch Klicken bearbeiten</a:t>
            </a:r>
          </a:p>
        </p:txBody>
      </p:sp>
      <p:sp>
        <p:nvSpPr>
          <p:cNvPr id="5" name="Fußzeilenplatzhalter 4"/>
          <p:cNvSpPr>
            <a:spLocks noGrp="1"/>
          </p:cNvSpPr>
          <p:nvPr>
            <p:ph type="ftr" sz="quarter" idx="11"/>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
        <p:nvSpPr>
          <p:cNvPr id="6"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14544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gramm">
    <p:spTree>
      <p:nvGrpSpPr>
        <p:cNvPr id="1" name=""/>
        <p:cNvGrpSpPr/>
        <p:nvPr/>
      </p:nvGrpSpPr>
      <p:grpSpPr>
        <a:xfrm>
          <a:off x="0" y="0"/>
          <a:ext cx="0" cy="0"/>
          <a:chOff x="0" y="0"/>
          <a:chExt cx="0" cy="0"/>
        </a:xfrm>
      </p:grpSpPr>
      <p:sp>
        <p:nvSpPr>
          <p:cNvPr id="8" name="Foliennummernplatzhalter 4"/>
          <p:cNvSpPr>
            <a:spLocks noGrp="1"/>
          </p:cNvSpPr>
          <p:nvPr>
            <p:ph type="sldNum" sz="quarter" idx="10"/>
          </p:nvPr>
        </p:nvSpPr>
        <p:spPr/>
        <p:txBody>
          <a:bodyPr/>
          <a:lstStyle>
            <a:lvl1pPr>
              <a:defRPr b="0" smtClean="0"/>
            </a:lvl1pPr>
          </a:lstStyle>
          <a:p>
            <a:pPr>
              <a:defRPr/>
            </a:pPr>
            <a:fld id="{C2762EB7-B15C-4046-86CC-E73736CFEE5B}" type="slidenum">
              <a:rPr lang="de-DE" altLang="de-DE">
                <a:solidFill>
                  <a:prstClr val="black"/>
                </a:solidFill>
              </a:rPr>
              <a:pPr>
                <a:defRPr/>
              </a:pPr>
              <a:t>‹#›</a:t>
            </a:fld>
            <a:endParaRPr lang="de-DE" altLang="de-DE" dirty="0">
              <a:solidFill>
                <a:prstClr val="black"/>
              </a:solidFill>
            </a:endParaRPr>
          </a:p>
        </p:txBody>
      </p:sp>
      <p:sp>
        <p:nvSpPr>
          <p:cNvPr id="6" name="Titel 5"/>
          <p:cNvSpPr>
            <a:spLocks noGrp="1"/>
          </p:cNvSpPr>
          <p:nvPr>
            <p:ph type="title"/>
          </p:nvPr>
        </p:nvSpPr>
        <p:spPr/>
        <p:txBody>
          <a:bodyPr/>
          <a:lstStyle/>
          <a:p>
            <a:r>
              <a:rPr lang="de-DE"/>
              <a:t>Titelmasterformat durch Klicken bearbeiten</a:t>
            </a:r>
          </a:p>
        </p:txBody>
      </p:sp>
      <p:sp>
        <p:nvSpPr>
          <p:cNvPr id="10" name="Fußzeilenplatzhalter 9"/>
          <p:cNvSpPr>
            <a:spLocks noGrp="1"/>
          </p:cNvSpPr>
          <p:nvPr>
            <p:ph type="ftr" sz="quarter" idx="14"/>
          </p:nvPr>
        </p:nvSpPr>
        <p:spPr/>
        <p:txBody>
          <a:bodyPr/>
          <a:lstStyle/>
          <a:p>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Tree>
    <p:extLst>
      <p:ext uri="{BB962C8B-B14F-4D97-AF65-F5344CB8AC3E}">
        <p14:creationId xmlns:p14="http://schemas.microsoft.com/office/powerpoint/2010/main" val="63137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17712" y="2570652"/>
            <a:ext cx="7231495" cy="3583871"/>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3"/>
          </p:nvPr>
        </p:nvSpPr>
        <p:spPr/>
        <p:txBody>
          <a:bodyPr/>
          <a:lstStyle/>
          <a:p>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
        <p:nvSpPr>
          <p:cNvPr id="7"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253323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ext">
    <p:spTree>
      <p:nvGrpSpPr>
        <p:cNvPr id="1" name=""/>
        <p:cNvGrpSpPr/>
        <p:nvPr/>
      </p:nvGrpSpPr>
      <p:grpSpPr>
        <a:xfrm>
          <a:off x="0" y="0"/>
          <a:ext cx="0" cy="0"/>
          <a:chOff x="0" y="0"/>
          <a:chExt cx="0" cy="0"/>
        </a:xfrm>
      </p:grpSpPr>
      <p:sp>
        <p:nvSpPr>
          <p:cNvPr id="11" name="Textplatzhalter 10"/>
          <p:cNvSpPr>
            <a:spLocks noGrp="1"/>
          </p:cNvSpPr>
          <p:nvPr>
            <p:ph type="body" sz="quarter" idx="10" hasCustomPrompt="1"/>
          </p:nvPr>
        </p:nvSpPr>
        <p:spPr>
          <a:xfrm>
            <a:off x="655638" y="2131121"/>
            <a:ext cx="8488362" cy="792163"/>
          </a:xfrm>
          <a:prstGeom prst="rect">
            <a:avLst/>
          </a:prstGeom>
        </p:spPr>
        <p:txBody>
          <a:bodyPr/>
          <a:lstStyle>
            <a:lvl1pPr>
              <a:defRPr b="0"/>
            </a:lvl1pPr>
            <a:lvl2pPr marL="285750" indent="-285750">
              <a:buClr>
                <a:srgbClr val="FF0000"/>
              </a:buClr>
              <a:buFont typeface="Wingdings" panose="05000000000000000000" pitchFamily="2" charset="2"/>
              <a:buChar char=""/>
              <a:defRPr/>
            </a:lvl2pPr>
            <a:lvl4pPr>
              <a:buClr>
                <a:srgbClr val="FF0000"/>
              </a:buClr>
              <a:defRPr sz="1400"/>
            </a:lvl4pPr>
            <a:lvl5pPr marL="760413" indent="-252413">
              <a:buClr>
                <a:srgbClr val="FF0000"/>
              </a:buClr>
              <a:buFont typeface="Wingdings" panose="05000000000000000000" pitchFamily="2" charset="2"/>
              <a:buChar char="§"/>
              <a:defRPr sz="1400"/>
            </a:lvl5pPr>
          </a:lstStyle>
          <a:p>
            <a:pPr lvl="1"/>
            <a:r>
              <a:rPr lang="de-DE" dirty="0"/>
              <a:t>Zweite Ebene</a:t>
            </a:r>
          </a:p>
          <a:p>
            <a:pPr lvl="3"/>
            <a:r>
              <a:rPr lang="de-DE" dirty="0"/>
              <a:t>Dritte Ebene</a:t>
            </a:r>
          </a:p>
          <a:p>
            <a:pPr lvl="4"/>
            <a:r>
              <a:rPr lang="de-DE" dirty="0"/>
              <a:t>Vierte Ebene</a:t>
            </a:r>
          </a:p>
          <a:p>
            <a:pPr lvl="4"/>
            <a:r>
              <a:rPr lang="de-DE" dirty="0"/>
              <a:t>Fünfte Ebene</a:t>
            </a:r>
          </a:p>
        </p:txBody>
      </p:sp>
      <p:sp>
        <p:nvSpPr>
          <p:cNvPr id="6" name="Textplatzhalter 2"/>
          <p:cNvSpPr>
            <a:spLocks noGrp="1"/>
          </p:cNvSpPr>
          <p:nvPr>
            <p:ph type="body" idx="1"/>
          </p:nvPr>
        </p:nvSpPr>
        <p:spPr>
          <a:xfrm>
            <a:off x="655638" y="1452913"/>
            <a:ext cx="6066689" cy="412774"/>
          </a:xfrm>
          <a:prstGeom prst="rect">
            <a:avLst/>
          </a:prstGeom>
        </p:spPr>
        <p:txBody>
          <a:bodyPr anchor="t"/>
          <a:lstStyle>
            <a:lvl1pPr marL="0" indent="0">
              <a:buNone/>
              <a:defRPr sz="2400" b="1" i="0" baseline="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sp>
        <p:nvSpPr>
          <p:cNvPr id="8"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
        <p:nvSpPr>
          <p:cNvPr id="2" name="Titel 1"/>
          <p:cNvSpPr>
            <a:spLocks noGrp="1"/>
          </p:cNvSpPr>
          <p:nvPr>
            <p:ph type="title"/>
          </p:nvPr>
        </p:nvSpPr>
        <p:spPr>
          <a:xfrm>
            <a:off x="655638" y="762000"/>
            <a:ext cx="5676043" cy="493213"/>
          </a:xfrm>
        </p:spPr>
        <p:txBody>
          <a:bodyPr/>
          <a:lstStyle/>
          <a:p>
            <a:r>
              <a:rPr lang="de-DE" dirty="0"/>
              <a:t>Titelmasterformat durch Klicken bearbeiten</a:t>
            </a:r>
          </a:p>
        </p:txBody>
      </p:sp>
      <p:sp>
        <p:nvSpPr>
          <p:cNvPr id="3" name="Fußzeilenplatzhalter 2"/>
          <p:cNvSpPr>
            <a:spLocks noGrp="1"/>
          </p:cNvSpPr>
          <p:nvPr>
            <p:ph type="ftr" sz="quarter" idx="11"/>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Tree>
    <p:extLst>
      <p:ext uri="{BB962C8B-B14F-4D97-AF65-F5344CB8AC3E}">
        <p14:creationId xmlns:p14="http://schemas.microsoft.com/office/powerpoint/2010/main" val="13321561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extLst mod="1">
    <p:ext uri="{DCECCB84-F9BA-43D5-87BE-67443E8EF086}">
      <p15:sldGuideLst xmlns:p15="http://schemas.microsoft.com/office/powerpoint/2012/main">
        <p15:guide id="1" orient="horz" pos="550">
          <p15:clr>
            <a:srgbClr val="FBAE40"/>
          </p15:clr>
        </p15:guide>
        <p15:guide id="2" orient="horz" pos="777">
          <p15:clr>
            <a:srgbClr val="FBAE40"/>
          </p15:clr>
        </p15:guide>
        <p15:guide id="3" pos="5624">
          <p15:clr>
            <a:srgbClr val="FBAE40"/>
          </p15:clr>
        </p15:guide>
        <p15:guide id="4" pos="5216">
          <p15:clr>
            <a:srgbClr val="FBAE40"/>
          </p15:clr>
        </p15:guide>
        <p15:guide id="5" pos="158">
          <p15:clr>
            <a:srgbClr val="FBAE40"/>
          </p15:clr>
        </p15:guide>
        <p15:guide id="6" pos="4127">
          <p15:clr>
            <a:srgbClr val="FBAE40"/>
          </p15:clr>
        </p15:guide>
        <p15:guide id="7" orient="horz" pos="1049">
          <p15:clr>
            <a:srgbClr val="FBAE40"/>
          </p15:clr>
        </p15:guide>
        <p15:guide id="8"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elfolie nur Text">
    <p:spTree>
      <p:nvGrpSpPr>
        <p:cNvPr id="1" name=""/>
        <p:cNvGrpSpPr/>
        <p:nvPr/>
      </p:nvGrpSpPr>
      <p:grpSpPr>
        <a:xfrm>
          <a:off x="0" y="0"/>
          <a:ext cx="0" cy="0"/>
          <a:chOff x="0" y="0"/>
          <a:chExt cx="0" cy="0"/>
        </a:xfrm>
      </p:grpSpPr>
      <p:sp>
        <p:nvSpPr>
          <p:cNvPr id="9" name="Inhaltsplatzhalter 15"/>
          <p:cNvSpPr>
            <a:spLocks noGrp="1"/>
          </p:cNvSpPr>
          <p:nvPr>
            <p:ph sz="quarter" idx="12"/>
          </p:nvPr>
        </p:nvSpPr>
        <p:spPr>
          <a:xfrm>
            <a:off x="686283" y="981074"/>
            <a:ext cx="8460432" cy="5184776"/>
          </a:xfrm>
          <a:prstGeom prst="rect">
            <a:avLst/>
          </a:prstGeom>
          <a:gradFill>
            <a:gsLst>
              <a:gs pos="0">
                <a:schemeClr val="bg1">
                  <a:lumMod val="75000"/>
                </a:schemeClr>
              </a:gs>
              <a:gs pos="50000">
                <a:schemeClr val="bg1"/>
              </a:gs>
              <a:gs pos="100000">
                <a:schemeClr val="bg1">
                  <a:lumMod val="85000"/>
                </a:schemeClr>
              </a:gs>
            </a:gsLst>
            <a:lin ang="7200000" scaled="0"/>
          </a:gradFill>
          <a:effectLst/>
        </p:spPr>
        <p:txBody>
          <a:bodyPr lIns="720000" tIns="1080000" rIns="684000" bIns="360000" anchor="t" anchorCtr="0"/>
          <a:lstStyle>
            <a:lvl1pPr marL="0" indent="0">
              <a:lnSpc>
                <a:spcPts val="5200"/>
              </a:lnSpc>
              <a:spcAft>
                <a:spcPts val="600"/>
              </a:spcAft>
              <a:buFontTx/>
              <a:buNone/>
              <a:tabLst/>
              <a:defRPr sz="4800" b="1" baseline="0">
                <a:latin typeface="+mj-lt"/>
              </a:defRPr>
            </a:lvl1pPr>
            <a:lvl2pPr marL="268288" indent="-268288">
              <a:lnSpc>
                <a:spcPts val="3600"/>
              </a:lnSpc>
              <a:spcBef>
                <a:spcPts val="400"/>
              </a:spcBef>
              <a:spcAft>
                <a:spcPts val="400"/>
              </a:spcAft>
              <a:buFont typeface="Wingdings" panose="05000000000000000000" pitchFamily="2" charset="2"/>
              <a:buChar char="§"/>
              <a:tabLst/>
              <a:defRPr sz="3200" b="1" baseline="0"/>
            </a:lvl2pPr>
            <a:lvl3pPr marL="268288" indent="0">
              <a:lnSpc>
                <a:spcPts val="2800"/>
              </a:lnSpc>
              <a:spcBef>
                <a:spcPts val="200"/>
              </a:spcBef>
              <a:spcAft>
                <a:spcPts val="400"/>
              </a:spcAft>
              <a:buClr>
                <a:schemeClr val="accent1">
                  <a:lumMod val="75000"/>
                </a:schemeClr>
              </a:buClr>
              <a:buFontTx/>
              <a:buNone/>
              <a:tabLst>
                <a:tab pos="536575" algn="l"/>
              </a:tabLst>
              <a:defRPr sz="2400"/>
            </a:lvl3pPr>
            <a:lvl4pPr marL="630238" indent="-180975">
              <a:lnSpc>
                <a:spcPts val="2400"/>
              </a:lnSpc>
              <a:spcBef>
                <a:spcPts val="200"/>
              </a:spcBef>
              <a:spcAft>
                <a:spcPts val="200"/>
              </a:spcAft>
              <a:buClr>
                <a:schemeClr val="accent1">
                  <a:lumMod val="50000"/>
                </a:schemeClr>
              </a:buClr>
              <a:buFont typeface="Arial" panose="020B0604020202020204" pitchFamily="34" charset="0"/>
              <a:buChar char="•"/>
              <a:tabLst/>
              <a:defRPr sz="2000"/>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3" name="Titel 2"/>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13"/>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
        <p:nvSpPr>
          <p:cNvPr id="8"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114162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ext">
    <p:spTree>
      <p:nvGrpSpPr>
        <p:cNvPr id="1" name=""/>
        <p:cNvGrpSpPr/>
        <p:nvPr/>
      </p:nvGrpSpPr>
      <p:grpSpPr>
        <a:xfrm>
          <a:off x="0" y="0"/>
          <a:ext cx="0" cy="0"/>
          <a:chOff x="0" y="0"/>
          <a:chExt cx="0" cy="0"/>
        </a:xfrm>
      </p:grpSpPr>
      <p:sp>
        <p:nvSpPr>
          <p:cNvPr id="11" name="Textplatzhalter 10"/>
          <p:cNvSpPr>
            <a:spLocks noGrp="1"/>
          </p:cNvSpPr>
          <p:nvPr>
            <p:ph type="body" sz="quarter" idx="10" hasCustomPrompt="1"/>
          </p:nvPr>
        </p:nvSpPr>
        <p:spPr>
          <a:xfrm>
            <a:off x="655638" y="2131121"/>
            <a:ext cx="8488362" cy="792163"/>
          </a:xfrm>
          <a:prstGeom prst="rect">
            <a:avLst/>
          </a:prstGeom>
        </p:spPr>
        <p:txBody>
          <a:bodyPr/>
          <a:lstStyle>
            <a:lvl1pPr>
              <a:defRPr b="0"/>
            </a:lvl1pPr>
            <a:lvl2pPr marL="285750" indent="-285750">
              <a:buClr>
                <a:srgbClr val="FF0000"/>
              </a:buClr>
              <a:buFont typeface="Wingdings" panose="05000000000000000000" pitchFamily="2" charset="2"/>
              <a:buChar char=""/>
              <a:defRPr/>
            </a:lvl2pPr>
            <a:lvl4pPr>
              <a:buClr>
                <a:srgbClr val="FF0000"/>
              </a:buClr>
              <a:defRPr sz="1400"/>
            </a:lvl4pPr>
            <a:lvl5pPr marL="760413" indent="-252413">
              <a:buClr>
                <a:srgbClr val="FF0000"/>
              </a:buClr>
              <a:buFont typeface="Wingdings" panose="05000000000000000000" pitchFamily="2" charset="2"/>
              <a:buChar char="§"/>
              <a:defRPr sz="1400"/>
            </a:lvl5pPr>
          </a:lstStyle>
          <a:p>
            <a:pPr lvl="1"/>
            <a:r>
              <a:rPr lang="de-DE" dirty="0"/>
              <a:t>Zweite Ebene</a:t>
            </a:r>
          </a:p>
          <a:p>
            <a:pPr lvl="3"/>
            <a:r>
              <a:rPr lang="de-DE" dirty="0"/>
              <a:t>Dritte Ebene</a:t>
            </a:r>
          </a:p>
          <a:p>
            <a:pPr lvl="4"/>
            <a:r>
              <a:rPr lang="de-DE" dirty="0"/>
              <a:t>Vierte Ebene</a:t>
            </a:r>
          </a:p>
          <a:p>
            <a:pPr lvl="4"/>
            <a:r>
              <a:rPr lang="de-DE" dirty="0"/>
              <a:t>Fünfte Ebene</a:t>
            </a:r>
          </a:p>
        </p:txBody>
      </p:sp>
      <p:sp>
        <p:nvSpPr>
          <p:cNvPr id="6" name="Textplatzhalter 2"/>
          <p:cNvSpPr>
            <a:spLocks noGrp="1"/>
          </p:cNvSpPr>
          <p:nvPr>
            <p:ph type="body" idx="1"/>
          </p:nvPr>
        </p:nvSpPr>
        <p:spPr>
          <a:xfrm>
            <a:off x="655638" y="1452913"/>
            <a:ext cx="6066689" cy="412774"/>
          </a:xfrm>
        </p:spPr>
        <p:txBody>
          <a:bodyPr anchor="t"/>
          <a:lstStyle>
            <a:lvl1pPr marL="0" indent="0">
              <a:buNone/>
              <a:defRPr sz="2400" b="1" i="0" baseline="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sp>
        <p:nvSpPr>
          <p:cNvPr id="8"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
        <p:nvSpPr>
          <p:cNvPr id="2" name="Titel 1"/>
          <p:cNvSpPr>
            <a:spLocks noGrp="1"/>
          </p:cNvSpPr>
          <p:nvPr>
            <p:ph type="title"/>
          </p:nvPr>
        </p:nvSpPr>
        <p:spPr>
          <a:xfrm>
            <a:off x="655638" y="762000"/>
            <a:ext cx="6508650" cy="493213"/>
          </a:xfrm>
        </p:spPr>
        <p:txBody>
          <a:bodyPr/>
          <a:lstStyle/>
          <a:p>
            <a:r>
              <a:rPr lang="de-DE" dirty="0"/>
              <a:t>Titelmasterformat durch Klicken bearbeiten</a:t>
            </a:r>
          </a:p>
        </p:txBody>
      </p:sp>
      <p:sp>
        <p:nvSpPr>
          <p:cNvPr id="3" name="Fußzeilenplatzhalter 2"/>
          <p:cNvSpPr>
            <a:spLocks noGrp="1"/>
          </p:cNvSpPr>
          <p:nvPr>
            <p:ph type="ftr" sz="quarter" idx="11"/>
          </p:nvPr>
        </p:nvSpPr>
        <p:spPr/>
        <p:txBody>
          <a:body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Tree>
    <p:extLst>
      <p:ext uri="{BB962C8B-B14F-4D97-AF65-F5344CB8AC3E}">
        <p14:creationId xmlns:p14="http://schemas.microsoft.com/office/powerpoint/2010/main" val="4075914857"/>
      </p:ext>
    </p:extLst>
  </p:cSld>
  <p:clrMapOvr>
    <a:masterClrMapping/>
  </p:clrMapOvr>
  <p:extLst mod="1">
    <p:ext uri="{DCECCB84-F9BA-43D5-87BE-67443E8EF086}">
      <p15:sldGuideLst xmlns:p15="http://schemas.microsoft.com/office/powerpoint/2012/main">
        <p15:guide id="1" orient="horz" pos="550">
          <p15:clr>
            <a:srgbClr val="FBAE40"/>
          </p15:clr>
        </p15:guide>
        <p15:guide id="2" orient="horz" pos="777">
          <p15:clr>
            <a:srgbClr val="FBAE40"/>
          </p15:clr>
        </p15:guide>
        <p15:guide id="3" pos="5624">
          <p15:clr>
            <a:srgbClr val="FBAE40"/>
          </p15:clr>
        </p15:guide>
        <p15:guide id="4" pos="5216">
          <p15:clr>
            <a:srgbClr val="FBAE40"/>
          </p15:clr>
        </p15:guide>
        <p15:guide id="5" pos="158">
          <p15:clr>
            <a:srgbClr val="FBAE40"/>
          </p15:clr>
        </p15:guide>
        <p15:guide id="6" pos="4127">
          <p15:clr>
            <a:srgbClr val="FBAE40"/>
          </p15:clr>
        </p15:guide>
        <p15:guide id="7" orient="horz" pos="1049">
          <p15:clr>
            <a:srgbClr val="FBAE40"/>
          </p15:clr>
        </p15:guide>
        <p15:guide id="8"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6"/>
          <p:cNvSpPr>
            <a:spLocks noChangeArrowheads="1"/>
          </p:cNvSpPr>
          <p:nvPr userDrawn="1"/>
        </p:nvSpPr>
        <p:spPr bwMode="auto">
          <a:xfrm>
            <a:off x="0" y="1259582"/>
            <a:ext cx="9144000" cy="5246575"/>
          </a:xfrm>
          <a:prstGeom prst="rect">
            <a:avLst/>
          </a:prstGeom>
          <a:solidFill>
            <a:schemeClr val="bg1"/>
          </a:solidFill>
          <a:ln>
            <a:noFill/>
          </a:ln>
          <a:effectLst/>
          <a:extLst/>
        </p:spPr>
        <p:txBody>
          <a:bodyPr wrap="none" lIns="0" tIns="0" rIns="0" bIns="0" anchor="ctr"/>
          <a:lstStyle/>
          <a:p>
            <a:pPr eaLnBrk="1" hangingPunct="1">
              <a:buFont typeface="Times" charset="0"/>
              <a:buChar char="•"/>
              <a:defRPr/>
            </a:pPr>
            <a:endParaRPr lang="de-DE" sz="1200" dirty="0">
              <a:solidFill>
                <a:srgbClr val="000000"/>
              </a:solidFill>
              <a:latin typeface="+mn-lt"/>
            </a:endParaRPr>
          </a:p>
        </p:txBody>
      </p:sp>
      <p:sp>
        <p:nvSpPr>
          <p:cNvPr id="3" name="Text Placeholder 2"/>
          <p:cNvSpPr>
            <a:spLocks noGrp="1"/>
          </p:cNvSpPr>
          <p:nvPr>
            <p:ph type="body" idx="1"/>
          </p:nvPr>
        </p:nvSpPr>
        <p:spPr>
          <a:xfrm>
            <a:off x="817712" y="2570652"/>
            <a:ext cx="7231495" cy="3583871"/>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Rectangle 18"/>
          <p:cNvSpPr>
            <a:spLocks noChangeArrowheads="1"/>
          </p:cNvSpPr>
          <p:nvPr userDrawn="1"/>
        </p:nvSpPr>
        <p:spPr bwMode="auto">
          <a:xfrm>
            <a:off x="0" y="0"/>
            <a:ext cx="9144000" cy="1258888"/>
          </a:xfrm>
          <a:prstGeom prst="rect">
            <a:avLst/>
          </a:prstGeom>
          <a:solidFill>
            <a:schemeClr val="bg1">
              <a:lumMod val="85000"/>
            </a:schemeClr>
          </a:solidFill>
          <a:ln>
            <a:noFill/>
          </a:ln>
          <a:effectLst/>
          <a:extLst/>
        </p:spPr>
        <p:txBody>
          <a:bodyPr wrap="none" lIns="68579" tIns="34289" rIns="68579" bIns="34289" anchor="ctr"/>
          <a:lstStyle/>
          <a:p>
            <a:pPr defTabSz="685783" eaLnBrk="1" fontAlgn="auto" hangingPunct="1">
              <a:spcBef>
                <a:spcPts val="0"/>
              </a:spcBef>
              <a:spcAft>
                <a:spcPts val="0"/>
              </a:spcAft>
            </a:pPr>
            <a:endParaRPr lang="de-DE" sz="1425">
              <a:solidFill>
                <a:prstClr val="black"/>
              </a:solidFill>
              <a:latin typeface="Calibri" panose="020F0502020204030204"/>
            </a:endParaRPr>
          </a:p>
        </p:txBody>
      </p:sp>
      <p:sp>
        <p:nvSpPr>
          <p:cNvPr id="10" name="Text Box 19"/>
          <p:cNvSpPr txBox="1">
            <a:spLocks noChangeArrowheads="1"/>
          </p:cNvSpPr>
          <p:nvPr userDrawn="1"/>
        </p:nvSpPr>
        <p:spPr bwMode="auto">
          <a:xfrm>
            <a:off x="7614000" y="799200"/>
            <a:ext cx="495412" cy="102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defTabSz="685783" fontAlgn="auto">
              <a:lnSpc>
                <a:spcPts val="825"/>
              </a:lnSpc>
              <a:spcBef>
                <a:spcPts val="0"/>
              </a:spcBef>
              <a:spcAft>
                <a:spcPts val="0"/>
              </a:spcAft>
            </a:pPr>
            <a:r>
              <a:rPr lang="de-DE" sz="1000" b="1" dirty="0">
                <a:solidFill>
                  <a:prstClr val="black"/>
                </a:solidFill>
                <a:latin typeface="Calibri" panose="020F0502020204030204"/>
              </a:rPr>
              <a:t>Vorstand</a:t>
            </a:r>
          </a:p>
        </p:txBody>
      </p:sp>
      <p:sp>
        <p:nvSpPr>
          <p:cNvPr id="11" name="Line 21"/>
          <p:cNvSpPr>
            <a:spLocks noChangeShapeType="1"/>
          </p:cNvSpPr>
          <p:nvPr userDrawn="1"/>
        </p:nvSpPr>
        <p:spPr bwMode="auto">
          <a:xfrm>
            <a:off x="7560000" y="820800"/>
            <a:ext cx="3036" cy="105061"/>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79" tIns="34289" rIns="68579" bIns="34289" anchor="ctr"/>
          <a:lstStyle/>
          <a:p>
            <a:pPr defTabSz="685783" eaLnBrk="1" fontAlgn="auto" hangingPunct="1">
              <a:spcBef>
                <a:spcPts val="0"/>
              </a:spcBef>
              <a:spcAft>
                <a:spcPts val="0"/>
              </a:spcAft>
            </a:pPr>
            <a:endParaRPr lang="de-DE" sz="1425">
              <a:ln>
                <a:solidFill>
                  <a:sysClr val="windowText" lastClr="000000"/>
                </a:solidFill>
              </a:ln>
              <a:solidFill>
                <a:prstClr val="black"/>
              </a:solidFill>
              <a:latin typeface="Calibri" panose="020F0502020204030204"/>
            </a:endParaRPr>
          </a:p>
        </p:txBody>
      </p:sp>
      <p:pic>
        <p:nvPicPr>
          <p:cNvPr id="13" name="Picture 2" descr="C:\Users\stieberc\Desktop\Logo_ppt.jpg"/>
          <p:cNvPicPr preferRelativeResize="0">
            <a:picLocks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00000" y="0"/>
            <a:ext cx="720000" cy="72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272868" y="223280"/>
            <a:ext cx="7647132" cy="964199"/>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7" name="Rectangle 25"/>
          <p:cNvSpPr>
            <a:spLocks noChangeArrowheads="1"/>
          </p:cNvSpPr>
          <p:nvPr userDrawn="1"/>
        </p:nvSpPr>
        <p:spPr bwMode="auto">
          <a:xfrm>
            <a:off x="0" y="6506157"/>
            <a:ext cx="9144000" cy="381000"/>
          </a:xfrm>
          <a:prstGeom prst="rect">
            <a:avLst/>
          </a:prstGeom>
          <a:solidFill>
            <a:schemeClr val="bg1">
              <a:lumMod val="85000"/>
            </a:schemeClr>
          </a:solidFill>
          <a:ln>
            <a:noFill/>
          </a:ln>
          <a:effectLst/>
          <a:extLst/>
        </p:spPr>
        <p:txBody>
          <a:bodyPr wrap="none" lIns="68579" tIns="34289" rIns="68579" bIns="34289" anchor="ctr"/>
          <a:lstStyle/>
          <a:p>
            <a:pPr algn="ctr" defTabSz="685783" fontAlgn="auto">
              <a:spcBef>
                <a:spcPts val="0"/>
              </a:spcBef>
              <a:spcAft>
                <a:spcPts val="0"/>
              </a:spcAft>
            </a:pPr>
            <a:endParaRPr lang="de-DE" sz="1425">
              <a:solidFill>
                <a:prstClr val="black"/>
              </a:solidFill>
              <a:latin typeface="Times" charset="0"/>
            </a:endParaRPr>
          </a:p>
        </p:txBody>
      </p:sp>
      <p:sp>
        <p:nvSpPr>
          <p:cNvPr id="4" name="Fußzeilenplatzhalter 3"/>
          <p:cNvSpPr>
            <a:spLocks noGrp="1"/>
          </p:cNvSpPr>
          <p:nvPr>
            <p:ph type="ftr" sz="quarter" idx="3"/>
          </p:nvPr>
        </p:nvSpPr>
        <p:spPr>
          <a:xfrm>
            <a:off x="0" y="6506157"/>
            <a:ext cx="6115050" cy="365125"/>
          </a:xfrm>
          <a:prstGeom prst="rect">
            <a:avLst/>
          </a:prstGeom>
        </p:spPr>
        <p:txBody>
          <a:bodyPr vert="horz" lIns="91440" tIns="45720" rIns="91440" bIns="45720" rtlCol="0" anchor="ctr"/>
          <a:lstStyle>
            <a:lvl1pPr algn="l">
              <a:defRPr sz="1200" b="1">
                <a:solidFill>
                  <a:schemeClr val="tx1">
                    <a:tint val="75000"/>
                  </a:schemeClr>
                </a:solidFill>
                <a:latin typeface="+mn-lt"/>
              </a:defRPr>
            </a:lvl1pPr>
          </a:lstStyle>
          <a:p>
            <a:pPr defTabSz="357188">
              <a:tabLst>
                <a:tab pos="182563" algn="l"/>
              </a:tabLst>
            </a:pPr>
            <a:r>
              <a:rPr lang="de-DE">
                <a:solidFill>
                  <a:prstClr val="black">
                    <a:tint val="75000"/>
                  </a:prstClr>
                </a:solidFill>
              </a:rPr>
              <a:t>Wolfgang Lemb, Deutsch-polnische Konsultation am 23./24. August 2018 in Katowice</a:t>
            </a:r>
            <a:endParaRPr lang="de-DE" dirty="0">
              <a:solidFill>
                <a:prstClr val="black">
                  <a:tint val="75000"/>
                </a:prstClr>
              </a:solidFill>
            </a:endParaRPr>
          </a:p>
        </p:txBody>
      </p:sp>
      <p:sp>
        <p:nvSpPr>
          <p:cNvPr id="14" name="Foliennummernplatzhalter 5"/>
          <p:cNvSpPr>
            <a:spLocks noGrp="1"/>
          </p:cNvSpPr>
          <p:nvPr>
            <p:ph type="sldNum" sz="quarter" idx="4"/>
          </p:nvPr>
        </p:nvSpPr>
        <p:spPr>
          <a:xfrm>
            <a:off x="6613072" y="6492875"/>
            <a:ext cx="2057400" cy="365125"/>
          </a:xfrm>
          <a:prstGeom prst="rect">
            <a:avLst/>
          </a:prstGeom>
        </p:spPr>
        <p:txBody>
          <a:bodyPr vert="horz" lIns="91440" tIns="45720" rIns="91440" bIns="45720" rtlCol="0" anchor="ctr"/>
          <a:lstStyle>
            <a:lvl1pPr algn="r">
              <a:defRPr sz="1200" b="1">
                <a:solidFill>
                  <a:schemeClr val="tx1">
                    <a:tint val="75000"/>
                  </a:schemeClr>
                </a:solidFill>
                <a:latin typeface="+mn-lt"/>
              </a:defRPr>
            </a:lvl1pPr>
          </a:lstStyle>
          <a:p>
            <a:fld id="{27995931-E108-40E7-A065-481FA5610228}"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409567329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7" r:id="rId3"/>
    <p:sldLayoutId id="2147483860" r:id="rId4"/>
    <p:sldLayoutId id="2147483902" r:id="rId5"/>
    <p:sldLayoutId id="2147483903" r:id="rId6"/>
    <p:sldLayoutId id="2147483881" r:id="rId7"/>
    <p:sldLayoutId id="2147483891" r:id="rId8"/>
    <p:sldLayoutId id="2147483892" r:id="rId9"/>
    <p:sldLayoutId id="2147483893" r:id="rId10"/>
    <p:sldLayoutId id="2147483896" r:id="rId11"/>
    <p:sldLayoutId id="2147483898" r:id="rId12"/>
    <p:sldLayoutId id="2147483905" r:id="rId13"/>
    <p:sldLayoutId id="2147483906" r:id="rId14"/>
  </p:sldLayoutIdLst>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hf hdr="0" dt="0"/>
  <p:txStyles>
    <p:titleStyle>
      <a:lvl1pPr algn="l" defTabSz="914400" rtl="0" eaLnBrk="1" latinLnBrk="0" hangingPunct="1">
        <a:lnSpc>
          <a:spcPct val="90000"/>
        </a:lnSpc>
        <a:spcBef>
          <a:spcPct val="0"/>
        </a:spcBef>
        <a:buNone/>
        <a:defRPr sz="2400" b="1" kern="1200">
          <a:solidFill>
            <a:schemeClr val="bg1">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251520" y="575318"/>
            <a:ext cx="3672409" cy="683569"/>
          </a:xfrm>
        </p:spPr>
        <p:txBody>
          <a:bodyPr>
            <a:normAutofit/>
          </a:bodyPr>
          <a:lstStyle/>
          <a:p>
            <a:pPr lvl="0" fontAlgn="auto">
              <a:spcBef>
                <a:spcPts val="0"/>
              </a:spcBef>
              <a:spcAft>
                <a:spcPts val="0"/>
              </a:spcAft>
              <a:defRPr/>
            </a:pPr>
            <a:r>
              <a:rPr lang="de-DE" sz="2000" dirty="0">
                <a:ea typeface="ＭＳ Ｐゴシック" panose="020B0600070205080204" pitchFamily="34" charset="-128"/>
              </a:rPr>
              <a:t>Wolfgang Lemb</a:t>
            </a:r>
            <a:br>
              <a:rPr lang="de-DE" sz="2000" dirty="0">
                <a:ea typeface="ＭＳ Ｐゴシック" panose="020B0600070205080204" pitchFamily="34" charset="-128"/>
              </a:rPr>
            </a:br>
            <a:r>
              <a:rPr lang="de-DE" sz="1600" dirty="0" err="1">
                <a:ea typeface="ＭＳ Ｐゴシック" panose="020B0600070205080204" pitchFamily="34" charset="-128"/>
              </a:rPr>
              <a:t>Członek</a:t>
            </a:r>
            <a:r>
              <a:rPr lang="de-DE" sz="1600" dirty="0">
                <a:ea typeface="ＭＳ Ｐゴシック" panose="020B0600070205080204" pitchFamily="34" charset="-128"/>
              </a:rPr>
              <a:t> </a:t>
            </a:r>
            <a:r>
              <a:rPr lang="de-DE" sz="1600" dirty="0" err="1">
                <a:ea typeface="ＭＳ Ｐゴシック" panose="020B0600070205080204" pitchFamily="34" charset="-128"/>
              </a:rPr>
              <a:t>zarządu</a:t>
            </a:r>
            <a:r>
              <a:rPr lang="de-DE" sz="1600" dirty="0">
                <a:ea typeface="ＭＳ Ｐゴシック" panose="020B0600070205080204" pitchFamily="34" charset="-128"/>
              </a:rPr>
              <a:t> </a:t>
            </a:r>
            <a:r>
              <a:rPr lang="de-DE" sz="1600" dirty="0" err="1">
                <a:ea typeface="ＭＳ Ｐゴシック" panose="020B0600070205080204" pitchFamily="34" charset="-128"/>
              </a:rPr>
              <a:t>ds</a:t>
            </a:r>
            <a:r>
              <a:rPr lang="de-DE" sz="1600" dirty="0">
                <a:ea typeface="ＭＳ Ｐゴシック" panose="020B0600070205080204" pitchFamily="34" charset="-128"/>
              </a:rPr>
              <a:t>. </a:t>
            </a:r>
            <a:r>
              <a:rPr lang="de-DE" sz="1600" dirty="0" err="1">
                <a:ea typeface="ＭＳ Ｐゴシック" panose="020B0600070205080204" pitchFamily="34" charset="-128"/>
              </a:rPr>
              <a:t>wykonawczych</a:t>
            </a:r>
            <a:endParaRPr lang="de-DE" sz="1600" dirty="0">
              <a:latin typeface="Arial" panose="020B0604020202020204" pitchFamily="34" charset="0"/>
              <a:ea typeface="ＭＳ Ｐゴシック" panose="020B0600070205080204" pitchFamily="34" charset="-128"/>
              <a:cs typeface="+mn-cs"/>
            </a:endParaRPr>
          </a:p>
        </p:txBody>
      </p:sp>
      <p:sp>
        <p:nvSpPr>
          <p:cNvPr id="6" name="object 7"/>
          <p:cNvSpPr/>
          <p:nvPr/>
        </p:nvSpPr>
        <p:spPr>
          <a:xfrm>
            <a:off x="0" y="1258888"/>
            <a:ext cx="9144000" cy="5245150"/>
          </a:xfrm>
          <a:prstGeom prst="rect">
            <a:avLst/>
          </a:prstGeom>
          <a:blipFill>
            <a:blip r:embed="rId3" cstate="print"/>
            <a:stretch>
              <a:fillRect/>
            </a:stretch>
          </a:blipFill>
          <a:effectLst>
            <a:innerShdw blurRad="63500" dist="50800" dir="13500000">
              <a:schemeClr val="bg2">
                <a:lumMod val="50000"/>
                <a:alpha val="50000"/>
              </a:schemeClr>
            </a:innerShdw>
          </a:effectLst>
        </p:spPr>
        <p:txBody>
          <a:bodyPr wrap="square" lIns="0" tIns="0" rIns="0" bIns="0" rtlCol="0"/>
          <a:lstStyle/>
          <a:p>
            <a:endParaRPr/>
          </a:p>
        </p:txBody>
      </p:sp>
      <p:sp>
        <p:nvSpPr>
          <p:cNvPr id="7" name="Inhaltsplatzhalter 16"/>
          <p:cNvSpPr txBox="1">
            <a:spLocks/>
          </p:cNvSpPr>
          <p:nvPr/>
        </p:nvSpPr>
        <p:spPr>
          <a:xfrm>
            <a:off x="3923929" y="4365104"/>
            <a:ext cx="5220072" cy="2138932"/>
          </a:xfrm>
          <a:prstGeom prst="rect">
            <a:avLst/>
          </a:prstGeom>
          <a:solidFill>
            <a:schemeClr val="bg1">
              <a:lumMod val="95000"/>
              <a:alpha val="60000"/>
            </a:schemeClr>
          </a:solidFill>
        </p:spPr>
        <p:txBody>
          <a:bodyPr lIns="360000" tIns="324000" rIns="0" bIns="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600" b="1" dirty="0" err="1">
                <a:solidFill>
                  <a:schemeClr val="accent6">
                    <a:lumMod val="50000"/>
                  </a:schemeClr>
                </a:solidFill>
                <a:cs typeface="Arial" panose="020B0604020202020204" pitchFamily="34" charset="0"/>
              </a:rPr>
              <a:t>Konsultacje</a:t>
            </a:r>
            <a:r>
              <a:rPr lang="de-DE" sz="3600" b="1" dirty="0">
                <a:solidFill>
                  <a:schemeClr val="accent6">
                    <a:lumMod val="50000"/>
                  </a:schemeClr>
                </a:solidFill>
                <a:cs typeface="Arial" panose="020B0604020202020204" pitchFamily="34" charset="0"/>
              </a:rPr>
              <a:t> </a:t>
            </a:r>
            <a:r>
              <a:rPr lang="de-DE" sz="3600" b="1" dirty="0" err="1">
                <a:solidFill>
                  <a:schemeClr val="accent6">
                    <a:lumMod val="50000"/>
                  </a:schemeClr>
                </a:solidFill>
                <a:cs typeface="Arial" panose="020B0604020202020204" pitchFamily="34" charset="0"/>
              </a:rPr>
              <a:t>polsko-niemieckie</a:t>
            </a:r>
            <a:endParaRPr lang="de-DE" sz="1400" b="1" dirty="0">
              <a:solidFill>
                <a:schemeClr val="accent6">
                  <a:lumMod val="50000"/>
                </a:schemeClr>
              </a:solidFill>
              <a:cs typeface="Arial" panose="020B0604020202020204" pitchFamily="34" charset="0"/>
            </a:endParaRPr>
          </a:p>
          <a:p>
            <a:pPr marL="0" indent="0">
              <a:buNone/>
            </a:pPr>
            <a:r>
              <a:rPr lang="de-DE" sz="2400" b="1" dirty="0">
                <a:solidFill>
                  <a:schemeClr val="accent6">
                    <a:lumMod val="50000"/>
                  </a:schemeClr>
                </a:solidFill>
                <a:cs typeface="Arial" panose="020B0604020202020204" pitchFamily="34" charset="0"/>
              </a:rPr>
              <a:t>     23 </a:t>
            </a:r>
            <a:r>
              <a:rPr lang="de-DE" sz="2400" b="1" dirty="0" err="1">
                <a:solidFill>
                  <a:schemeClr val="accent6">
                    <a:lumMod val="50000"/>
                  </a:schemeClr>
                </a:solidFill>
                <a:cs typeface="Arial" panose="020B0604020202020204" pitchFamily="34" charset="0"/>
              </a:rPr>
              <a:t>sierpnia</a:t>
            </a:r>
            <a:r>
              <a:rPr lang="de-DE" sz="2400" b="1" dirty="0">
                <a:solidFill>
                  <a:schemeClr val="accent6">
                    <a:lumMod val="50000"/>
                  </a:schemeClr>
                </a:solidFill>
                <a:cs typeface="Arial" panose="020B0604020202020204" pitchFamily="34" charset="0"/>
              </a:rPr>
              <a:t> 2018 r., Katowice</a:t>
            </a:r>
          </a:p>
          <a:p>
            <a:pPr marL="342900" lvl="0" indent="-342900" eaLnBrk="0" fontAlgn="auto" hangingPunct="0">
              <a:lnSpc>
                <a:spcPct val="100000"/>
              </a:lnSpc>
              <a:spcBef>
                <a:spcPct val="0"/>
              </a:spcBef>
              <a:spcAft>
                <a:spcPts val="700"/>
              </a:spcAft>
              <a:buFont typeface="Wingdings" panose="05000000000000000000" pitchFamily="2" charset="2"/>
              <a:buChar char="§"/>
            </a:pPr>
            <a:endParaRPr lang="de-DE" sz="1600" b="1" dirty="0">
              <a:solidFill>
                <a:schemeClr val="accent6">
                  <a:lumMod val="50000"/>
                </a:schemeClr>
              </a:solidFill>
              <a:ea typeface="ＭＳ Ｐゴシック" panose="020B0600070205080204" pitchFamily="34" charset="-128"/>
              <a:cs typeface="Arial" panose="020B0604020202020204" pitchFamily="34" charset="0"/>
            </a:endParaRPr>
          </a:p>
        </p:txBody>
      </p:sp>
      <p:sp>
        <p:nvSpPr>
          <p:cNvPr id="2" name="Fußzeilenplatzhalter 1"/>
          <p:cNvSpPr>
            <a:spLocks noGrp="1"/>
          </p:cNvSpPr>
          <p:nvPr>
            <p:ph type="ftr" sz="quarter" idx="13"/>
          </p:nvPr>
        </p:nvSpPr>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3" name="Foliennummernplatzhalter 2"/>
          <p:cNvSpPr>
            <a:spLocks noGrp="1"/>
          </p:cNvSpPr>
          <p:nvPr>
            <p:ph type="sldNum" sz="quarter" idx="4"/>
          </p:nvPr>
        </p:nvSpPr>
        <p:spPr/>
        <p:txBody>
          <a:bodyPr/>
          <a:lstStyle/>
          <a:p>
            <a:fld id="{27995931-E108-40E7-A065-481FA5610228}" type="slidenum">
              <a:rPr lang="de-DE" smtClean="0">
                <a:solidFill>
                  <a:prstClr val="black">
                    <a:tint val="75000"/>
                  </a:prstClr>
                </a:solidFill>
              </a:rPr>
              <a:pPr/>
              <a:t>1</a:t>
            </a:fld>
            <a:endParaRPr lang="de-DE" dirty="0">
              <a:solidFill>
                <a:prstClr val="black">
                  <a:tint val="75000"/>
                </a:prstClr>
              </a:solidFill>
            </a:endParaRPr>
          </a:p>
        </p:txBody>
      </p:sp>
    </p:spTree>
    <p:extLst>
      <p:ext uri="{BB962C8B-B14F-4D97-AF65-F5344CB8AC3E}">
        <p14:creationId xmlns:p14="http://schemas.microsoft.com/office/powerpoint/2010/main" val="258334941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Inhaltsplatzhalter 2"/>
          <p:cNvSpPr>
            <a:spLocks noGrp="1"/>
          </p:cNvSpPr>
          <p:nvPr>
            <p:ph idx="1"/>
          </p:nvPr>
        </p:nvSpPr>
        <p:spPr>
          <a:xfrm>
            <a:off x="250825" y="1841500"/>
            <a:ext cx="4525978" cy="4107779"/>
          </a:xfrm>
        </p:spPr>
        <p:txBody>
          <a:bodyPr>
            <a:noAutofit/>
          </a:bodyPr>
          <a:lstStyle/>
          <a:p>
            <a:pPr marL="0" indent="0">
              <a:buClr>
                <a:srgbClr val="C00000"/>
              </a:buClr>
              <a:buSzPct val="130000"/>
              <a:buNone/>
            </a:pPr>
            <a:r>
              <a:rPr lang="de-DE" altLang="de-DE" sz="2000" b="1" dirty="0" err="1">
                <a:solidFill>
                  <a:srgbClr val="C00000"/>
                </a:solidFill>
              </a:rPr>
              <a:t>Działalność</a:t>
            </a:r>
            <a:r>
              <a:rPr lang="de-DE" altLang="de-DE" sz="2000" b="1" dirty="0">
                <a:solidFill>
                  <a:srgbClr val="C00000"/>
                </a:solidFill>
              </a:rPr>
              <a:t> </a:t>
            </a:r>
            <a:r>
              <a:rPr lang="de-DE" altLang="de-DE" sz="2000" b="1" dirty="0" err="1">
                <a:solidFill>
                  <a:srgbClr val="C00000"/>
                </a:solidFill>
              </a:rPr>
              <a:t>w</a:t>
            </a:r>
            <a:r>
              <a:rPr lang="de-DE" altLang="de-DE" sz="2000" b="1" dirty="0">
                <a:solidFill>
                  <a:srgbClr val="C00000"/>
                </a:solidFill>
              </a:rPr>
              <a:t> </a:t>
            </a:r>
            <a:r>
              <a:rPr lang="de-DE" altLang="de-DE" sz="2000" b="1" dirty="0" err="1">
                <a:solidFill>
                  <a:srgbClr val="C00000"/>
                </a:solidFill>
              </a:rPr>
              <a:t>zakresie</a:t>
            </a:r>
            <a:r>
              <a:rPr lang="de-DE" altLang="de-DE" sz="2000" b="1" dirty="0">
                <a:solidFill>
                  <a:srgbClr val="C00000"/>
                </a:solidFill>
              </a:rPr>
              <a:t> </a:t>
            </a:r>
            <a:r>
              <a:rPr lang="de-DE" altLang="de-DE" sz="2000" b="1" dirty="0" err="1">
                <a:solidFill>
                  <a:srgbClr val="C00000"/>
                </a:solidFill>
              </a:rPr>
              <a:t>polityki</a:t>
            </a:r>
            <a:r>
              <a:rPr lang="de-DE" altLang="de-DE" sz="2000" b="1" dirty="0">
                <a:solidFill>
                  <a:srgbClr val="C00000"/>
                </a:solidFill>
              </a:rPr>
              <a:t> </a:t>
            </a:r>
            <a:r>
              <a:rPr lang="de-DE" altLang="de-DE" sz="2000" b="1" dirty="0" err="1">
                <a:solidFill>
                  <a:srgbClr val="C00000"/>
                </a:solidFill>
              </a:rPr>
              <a:t>przemysłowej</a:t>
            </a:r>
            <a:endParaRPr lang="de-DE" altLang="de-DE" sz="2000" dirty="0"/>
          </a:p>
          <a:p>
            <a:pPr>
              <a:buClr>
                <a:srgbClr val="C00000"/>
              </a:buClr>
              <a:buSzPct val="130000"/>
              <a:buFont typeface="Wingdings" panose="05000000000000000000" pitchFamily="2" charset="2"/>
              <a:buChar char="§"/>
            </a:pPr>
            <a:r>
              <a:rPr lang="de-DE" altLang="de-DE" sz="1800" dirty="0" err="1"/>
              <a:t>Inicjatywy</a:t>
            </a:r>
            <a:r>
              <a:rPr lang="de-DE" altLang="de-DE" sz="1800" dirty="0"/>
              <a:t> </a:t>
            </a:r>
            <a:r>
              <a:rPr lang="de-DE" altLang="de-DE" sz="1800" dirty="0" err="1"/>
              <a:t>w</a:t>
            </a:r>
            <a:r>
              <a:rPr lang="de-DE" altLang="de-DE" sz="1800" dirty="0"/>
              <a:t> </a:t>
            </a:r>
            <a:r>
              <a:rPr lang="de-DE" altLang="de-DE" sz="1800" dirty="0" err="1"/>
              <a:t>zakresie</a:t>
            </a:r>
            <a:r>
              <a:rPr lang="de-DE" altLang="de-DE" sz="1800" dirty="0"/>
              <a:t> </a:t>
            </a:r>
            <a:r>
              <a:rPr lang="de-DE" altLang="de-DE" sz="1800" dirty="0" err="1"/>
              <a:t>polityki</a:t>
            </a:r>
            <a:r>
              <a:rPr lang="de-DE" altLang="de-DE" sz="1800" dirty="0"/>
              <a:t> </a:t>
            </a:r>
            <a:r>
              <a:rPr lang="de-DE" altLang="de-DE" sz="1800" dirty="0" err="1"/>
              <a:t>przemysłowej</a:t>
            </a:r>
            <a:r>
              <a:rPr lang="de-DE" altLang="de-DE" sz="1800" dirty="0"/>
              <a:t> </a:t>
            </a:r>
            <a:r>
              <a:rPr lang="de-DE" altLang="de-DE" sz="1800" dirty="0" err="1"/>
              <a:t>w</a:t>
            </a:r>
            <a:r>
              <a:rPr lang="de-DE" altLang="de-DE" sz="1800" dirty="0"/>
              <a:t> </a:t>
            </a:r>
            <a:r>
              <a:rPr lang="de-DE" altLang="de-DE" sz="1800" dirty="0" err="1"/>
              <a:t>ramach</a:t>
            </a:r>
            <a:r>
              <a:rPr lang="de-DE" altLang="de-DE" sz="1800" dirty="0"/>
              <a:t> </a:t>
            </a:r>
            <a:r>
              <a:rPr lang="de-DE" altLang="de-DE" sz="1800" dirty="0" err="1"/>
              <a:t>transformacji</a:t>
            </a:r>
            <a:r>
              <a:rPr lang="de-DE" altLang="de-DE" sz="1800" dirty="0"/>
              <a:t> </a:t>
            </a:r>
            <a:r>
              <a:rPr lang="de-DE" altLang="de-DE" sz="1800" dirty="0" err="1"/>
              <a:t>energetycznej</a:t>
            </a:r>
            <a:r>
              <a:rPr lang="de-DE" altLang="de-DE" sz="1800" dirty="0"/>
              <a:t>, </a:t>
            </a:r>
            <a:r>
              <a:rPr lang="de-DE" altLang="de-DE" sz="1800" dirty="0" err="1"/>
              <a:t>np</a:t>
            </a:r>
            <a:r>
              <a:rPr lang="de-DE" altLang="de-DE" sz="1800" dirty="0"/>
              <a:t>. </a:t>
            </a:r>
            <a:r>
              <a:rPr lang="de-DE" altLang="de-DE" sz="1800"/>
              <a:t>apel</a:t>
            </a:r>
            <a:r>
              <a:rPr lang="de-DE" altLang="de-DE" sz="1800" dirty="0"/>
              <a:t> </a:t>
            </a:r>
            <a:r>
              <a:rPr lang="de-DE" altLang="de-DE" sz="1800" dirty="0" err="1"/>
              <a:t>dot</a:t>
            </a:r>
            <a:r>
              <a:rPr lang="de-DE" altLang="de-DE" sz="1800" dirty="0"/>
              <a:t>. </a:t>
            </a:r>
            <a:r>
              <a:rPr lang="de-DE" altLang="de-DE" sz="1800" dirty="0" err="1"/>
              <a:t>morskiej</a:t>
            </a:r>
            <a:r>
              <a:rPr lang="de-DE" altLang="de-DE" sz="1800" dirty="0"/>
              <a:t> </a:t>
            </a:r>
            <a:r>
              <a:rPr lang="de-DE" altLang="de-DE" sz="1800" dirty="0" err="1"/>
              <a:t>energetyki</a:t>
            </a:r>
            <a:r>
              <a:rPr lang="de-DE" altLang="de-DE" sz="1800" dirty="0"/>
              <a:t> </a:t>
            </a:r>
            <a:r>
              <a:rPr lang="de-DE" altLang="de-DE" sz="1800" dirty="0" err="1"/>
              <a:t>wiatrowej</a:t>
            </a:r>
            <a:r>
              <a:rPr lang="de-DE" altLang="de-DE" sz="1800" dirty="0"/>
              <a:t> </a:t>
            </a:r>
            <a:r>
              <a:rPr lang="de-DE" altLang="de-DE" sz="1800" dirty="0" err="1"/>
              <a:t>z</a:t>
            </a:r>
            <a:r>
              <a:rPr lang="de-DE" altLang="de-DE" sz="1800" dirty="0"/>
              <a:t> Cuxhaven.</a:t>
            </a:r>
          </a:p>
          <a:p>
            <a:pPr>
              <a:buClr>
                <a:srgbClr val="C00000"/>
              </a:buClr>
              <a:buSzPct val="130000"/>
              <a:buFont typeface="Wingdings" panose="05000000000000000000" pitchFamily="2" charset="2"/>
              <a:buChar char="§"/>
            </a:pPr>
            <a:r>
              <a:rPr lang="de-DE" altLang="de-DE" sz="1800" dirty="0" err="1"/>
              <a:t>Organizacja</a:t>
            </a:r>
            <a:r>
              <a:rPr lang="de-DE" altLang="de-DE" sz="1800" dirty="0"/>
              <a:t> </a:t>
            </a:r>
            <a:r>
              <a:rPr lang="de-DE" altLang="de-DE" sz="1800" dirty="0" err="1"/>
              <a:t>rozmów</a:t>
            </a:r>
            <a:r>
              <a:rPr lang="de-DE" altLang="de-DE" sz="1800" dirty="0"/>
              <a:t> </a:t>
            </a:r>
            <a:r>
              <a:rPr lang="de-DE" altLang="de-DE" sz="1800" dirty="0" err="1"/>
              <a:t>eksperckich</a:t>
            </a:r>
            <a:r>
              <a:rPr lang="de-DE" altLang="de-DE" sz="1800" dirty="0"/>
              <a:t> </a:t>
            </a:r>
            <a:r>
              <a:rPr lang="de-DE" altLang="de-DE" sz="1800" dirty="0" err="1"/>
              <a:t>z</a:t>
            </a:r>
            <a:r>
              <a:rPr lang="de-DE" altLang="de-DE" sz="1800" dirty="0"/>
              <a:t> </a:t>
            </a:r>
            <a:r>
              <a:rPr lang="de-DE" altLang="de-DE" sz="1800" dirty="0" err="1"/>
              <a:t>politykami</a:t>
            </a:r>
            <a:r>
              <a:rPr lang="de-DE" altLang="de-DE" sz="1800" dirty="0"/>
              <a:t> i </a:t>
            </a:r>
            <a:r>
              <a:rPr lang="de-DE" altLang="de-DE" sz="1800" dirty="0" err="1"/>
              <a:t>stowarzyszeniami</a:t>
            </a:r>
            <a:r>
              <a:rPr lang="de-DE" altLang="de-DE" sz="1800" dirty="0"/>
              <a:t>.</a:t>
            </a:r>
            <a:endParaRPr lang="de-DE" altLang="de-DE" sz="1800" b="1" dirty="0">
              <a:solidFill>
                <a:prstClr val="black"/>
              </a:solidFill>
              <a:ea typeface="+mj-ea"/>
              <a:cs typeface="+mj-cs"/>
            </a:endParaRPr>
          </a:p>
          <a:p>
            <a:pPr marL="0" indent="0">
              <a:buClr>
                <a:srgbClr val="C00000"/>
              </a:buClr>
              <a:buSzPct val="130000"/>
              <a:buNone/>
            </a:pPr>
            <a:r>
              <a:rPr lang="de-DE" altLang="de-DE" sz="2000" b="1" dirty="0" err="1">
                <a:solidFill>
                  <a:srgbClr val="C00000"/>
                </a:solidFill>
                <a:ea typeface="+mj-ea"/>
                <a:cs typeface="+mj-cs"/>
              </a:rPr>
              <a:t>Działalność</a:t>
            </a:r>
            <a:r>
              <a:rPr lang="de-DE" altLang="de-DE" sz="2000" b="1" dirty="0">
                <a:solidFill>
                  <a:srgbClr val="C00000"/>
                </a:solidFill>
                <a:ea typeface="+mj-ea"/>
                <a:cs typeface="+mj-cs"/>
              </a:rPr>
              <a:t> </a:t>
            </a:r>
            <a:r>
              <a:rPr lang="de-DE" altLang="de-DE" sz="2000" b="1" dirty="0" err="1">
                <a:solidFill>
                  <a:srgbClr val="C00000"/>
                </a:solidFill>
                <a:ea typeface="+mj-ea"/>
                <a:cs typeface="+mj-cs"/>
              </a:rPr>
              <a:t>w</a:t>
            </a:r>
            <a:r>
              <a:rPr lang="de-DE" altLang="de-DE" sz="2000" b="1" dirty="0">
                <a:solidFill>
                  <a:srgbClr val="C00000"/>
                </a:solidFill>
                <a:ea typeface="+mj-ea"/>
                <a:cs typeface="+mj-cs"/>
              </a:rPr>
              <a:t> </a:t>
            </a:r>
            <a:r>
              <a:rPr lang="de-DE" altLang="de-DE" sz="2000" b="1" dirty="0" err="1">
                <a:solidFill>
                  <a:srgbClr val="C00000"/>
                </a:solidFill>
                <a:ea typeface="+mj-ea"/>
                <a:cs typeface="+mj-cs"/>
              </a:rPr>
              <a:t>zakresie</a:t>
            </a:r>
            <a:r>
              <a:rPr lang="de-DE" altLang="de-DE" sz="2000" b="1" dirty="0">
                <a:solidFill>
                  <a:srgbClr val="C00000"/>
                </a:solidFill>
                <a:ea typeface="+mj-ea"/>
                <a:cs typeface="+mj-cs"/>
              </a:rPr>
              <a:t> </a:t>
            </a:r>
            <a:r>
              <a:rPr lang="de-DE" altLang="de-DE" sz="2000" b="1" dirty="0" err="1">
                <a:solidFill>
                  <a:srgbClr val="C00000"/>
                </a:solidFill>
                <a:ea typeface="+mj-ea"/>
                <a:cs typeface="+mj-cs"/>
              </a:rPr>
              <a:t>polityki</a:t>
            </a:r>
            <a:r>
              <a:rPr lang="de-DE" altLang="de-DE" sz="2000" b="1" dirty="0">
                <a:solidFill>
                  <a:srgbClr val="C00000"/>
                </a:solidFill>
                <a:ea typeface="+mj-ea"/>
                <a:cs typeface="+mj-cs"/>
              </a:rPr>
              <a:t> </a:t>
            </a:r>
            <a:r>
              <a:rPr lang="de-DE" altLang="de-DE" sz="2000" b="1" dirty="0" err="1">
                <a:solidFill>
                  <a:srgbClr val="C00000"/>
                </a:solidFill>
                <a:ea typeface="+mj-ea"/>
                <a:cs typeface="+mj-cs"/>
              </a:rPr>
              <a:t>zakładowej</a:t>
            </a:r>
            <a:endParaRPr lang="de-DE" altLang="de-DE" sz="2000" dirty="0">
              <a:solidFill>
                <a:srgbClr val="C00000"/>
              </a:solidFill>
            </a:endParaRPr>
          </a:p>
          <a:p>
            <a:pPr>
              <a:buClr>
                <a:srgbClr val="C00000"/>
              </a:buClr>
              <a:buSzPct val="130000"/>
              <a:buFont typeface="Wingdings" panose="05000000000000000000" pitchFamily="2" charset="2"/>
              <a:buChar char="§"/>
            </a:pPr>
            <a:r>
              <a:rPr lang="de-DE" altLang="de-DE" sz="1800" dirty="0" err="1"/>
              <a:t>Współpraca</a:t>
            </a:r>
            <a:r>
              <a:rPr lang="de-DE" altLang="de-DE" sz="1800" dirty="0"/>
              <a:t> </a:t>
            </a:r>
            <a:r>
              <a:rPr lang="de-DE" altLang="de-DE" sz="1800" dirty="0" err="1"/>
              <a:t>z</a:t>
            </a:r>
            <a:r>
              <a:rPr lang="de-DE" altLang="de-DE" sz="1800" dirty="0"/>
              <a:t> </a:t>
            </a:r>
            <a:r>
              <a:rPr lang="de-DE" altLang="de-DE" sz="1800" dirty="0" err="1"/>
              <a:t>radami</a:t>
            </a:r>
            <a:r>
              <a:rPr lang="de-DE" altLang="de-DE" sz="1800" dirty="0"/>
              <a:t> </a:t>
            </a:r>
            <a:r>
              <a:rPr lang="de-DE" altLang="de-DE" sz="1800" dirty="0" err="1"/>
              <a:t>zakładowymi</a:t>
            </a:r>
            <a:r>
              <a:rPr lang="de-DE" altLang="de-DE" sz="1800" dirty="0"/>
              <a:t> </a:t>
            </a:r>
            <a:r>
              <a:rPr lang="de-DE" altLang="de-DE" sz="1800" dirty="0" err="1"/>
              <a:t>w</a:t>
            </a:r>
            <a:r>
              <a:rPr lang="de-DE" altLang="de-DE" sz="1800" dirty="0"/>
              <a:t> </a:t>
            </a:r>
            <a:r>
              <a:rPr lang="de-DE" altLang="de-DE" sz="1800" dirty="0" err="1"/>
              <a:t>ramach</a:t>
            </a:r>
            <a:r>
              <a:rPr lang="de-DE" altLang="de-DE" sz="1800" dirty="0"/>
              <a:t> </a:t>
            </a:r>
            <a:r>
              <a:rPr lang="de-DE" altLang="de-DE" sz="1800" dirty="0" err="1"/>
              <a:t>branżowych</a:t>
            </a:r>
            <a:r>
              <a:rPr lang="de-DE" altLang="de-DE" sz="1800" dirty="0"/>
              <a:t> </a:t>
            </a:r>
            <a:r>
              <a:rPr lang="de-DE" altLang="de-DE" sz="1800" dirty="0" err="1"/>
              <a:t>sieci</a:t>
            </a:r>
            <a:r>
              <a:rPr lang="de-DE" altLang="de-DE" sz="1800" dirty="0"/>
              <a:t> </a:t>
            </a:r>
            <a:r>
              <a:rPr lang="de-DE" altLang="de-DE" sz="1800" dirty="0" err="1"/>
              <a:t>kontaktów</a:t>
            </a:r>
            <a:r>
              <a:rPr lang="de-DE" altLang="de-DE" sz="1800" dirty="0"/>
              <a:t>.</a:t>
            </a:r>
          </a:p>
          <a:p>
            <a:pPr>
              <a:buClr>
                <a:srgbClr val="C00000"/>
              </a:buClr>
              <a:buSzPct val="130000"/>
              <a:buFont typeface="Wingdings" panose="05000000000000000000" pitchFamily="2" charset="2"/>
              <a:buChar char="§"/>
            </a:pPr>
            <a:r>
              <a:rPr lang="de-DE" altLang="de-DE" sz="1800" dirty="0" err="1"/>
              <a:t>Tworzenie</a:t>
            </a:r>
            <a:r>
              <a:rPr lang="de-DE" altLang="de-DE" sz="1800" dirty="0"/>
              <a:t> </a:t>
            </a:r>
            <a:r>
              <a:rPr lang="de-DE" altLang="de-DE" sz="1800" dirty="0" err="1"/>
              <a:t>struktur</a:t>
            </a:r>
            <a:r>
              <a:rPr lang="de-DE" altLang="de-DE" sz="1800" dirty="0"/>
              <a:t> </a:t>
            </a:r>
            <a:r>
              <a:rPr lang="de-DE" altLang="de-DE" sz="1800" dirty="0" err="1"/>
              <a:t>członkowskich</a:t>
            </a:r>
            <a:r>
              <a:rPr lang="de-DE" altLang="de-DE" sz="1800" dirty="0"/>
              <a:t>, </a:t>
            </a:r>
            <a:r>
              <a:rPr lang="de-DE" altLang="de-DE" sz="1800" dirty="0" err="1"/>
              <a:t>układy</a:t>
            </a:r>
            <a:r>
              <a:rPr lang="de-DE" altLang="de-DE" sz="1800" dirty="0"/>
              <a:t> </a:t>
            </a:r>
            <a:r>
              <a:rPr lang="de-DE" altLang="de-DE" sz="1800" dirty="0" err="1"/>
              <a:t>zbiorowe</a:t>
            </a:r>
            <a:r>
              <a:rPr lang="de-DE" altLang="de-DE" sz="1800" dirty="0"/>
              <a:t> </a:t>
            </a:r>
            <a:r>
              <a:rPr lang="de-DE" altLang="de-DE" sz="1800" dirty="0" err="1"/>
              <a:t>w</a:t>
            </a:r>
            <a:r>
              <a:rPr lang="de-DE" altLang="de-DE" sz="1800" dirty="0"/>
              <a:t> </a:t>
            </a:r>
            <a:r>
              <a:rPr lang="de-DE" altLang="de-DE" sz="1800" dirty="0" err="1"/>
              <a:t>zakładach</a:t>
            </a:r>
            <a:r>
              <a:rPr lang="de-DE" altLang="de-DE" sz="1800" dirty="0"/>
              <a:t> </a:t>
            </a:r>
            <a:r>
              <a:rPr lang="de-DE" altLang="de-DE" sz="1800" dirty="0" err="1"/>
              <a:t>z</a:t>
            </a:r>
            <a:r>
              <a:rPr lang="de-DE" altLang="de-DE" sz="1800" dirty="0"/>
              <a:t> </a:t>
            </a:r>
            <a:r>
              <a:rPr lang="de-DE" altLang="de-DE" sz="1800" dirty="0" err="1"/>
              <a:t>branży</a:t>
            </a:r>
            <a:r>
              <a:rPr lang="de-DE" altLang="de-DE" sz="1800" dirty="0"/>
              <a:t> OZE.</a:t>
            </a:r>
          </a:p>
          <a:p>
            <a:pPr marL="0" indent="0">
              <a:buClr>
                <a:srgbClr val="FF0000"/>
              </a:buClr>
              <a:buNone/>
            </a:pPr>
            <a:endParaRPr lang="de-DE" altLang="de-DE" sz="2000" dirty="0"/>
          </a:p>
        </p:txBody>
      </p:sp>
      <p:sp>
        <p:nvSpPr>
          <p:cNvPr id="8" name="Fußzeilenplatzhalter 7"/>
          <p:cNvSpPr>
            <a:spLocks noGrp="1"/>
          </p:cNvSpPr>
          <p:nvPr>
            <p:ph type="ftr" sz="quarter" idx="13"/>
          </p:nvPr>
        </p:nvSpPr>
        <p:spPr>
          <a:xfrm>
            <a:off x="177544" y="6512649"/>
            <a:ext cx="6115050" cy="365125"/>
          </a:xfrm>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9" name="Foliennummernplatzhalter 8"/>
          <p:cNvSpPr>
            <a:spLocks noGrp="1"/>
          </p:cNvSpPr>
          <p:nvPr>
            <p:ph type="sldNum" sz="quarter" idx="4"/>
          </p:nvPr>
        </p:nvSpPr>
        <p:spPr/>
        <p:txBody>
          <a:bodyPr/>
          <a:lstStyle/>
          <a:p>
            <a:fld id="{27995931-E108-40E7-A065-481FA5610228}" type="slidenum">
              <a:rPr lang="de-DE" smtClean="0">
                <a:solidFill>
                  <a:prstClr val="black">
                    <a:tint val="75000"/>
                  </a:prstClr>
                </a:solidFill>
              </a:rPr>
              <a:pPr/>
              <a:t>10</a:t>
            </a:fld>
            <a:endParaRPr lang="de-DE" dirty="0">
              <a:solidFill>
                <a:prstClr val="black">
                  <a:tint val="75000"/>
                </a:prstClr>
              </a:solidFill>
            </a:endParaRPr>
          </a:p>
        </p:txBody>
      </p:sp>
      <p:pic>
        <p:nvPicPr>
          <p:cNvPr id="48133"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098755">
            <a:off x="4771053" y="2590572"/>
            <a:ext cx="31813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Grafik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662" y="1306550"/>
            <a:ext cx="36353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Textfeld 9"/>
          <p:cNvSpPr txBox="1">
            <a:spLocks noChangeArrowheads="1"/>
          </p:cNvSpPr>
          <p:nvPr/>
        </p:nvSpPr>
        <p:spPr bwMode="auto">
          <a:xfrm>
            <a:off x="250825" y="623563"/>
            <a:ext cx="655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de-DE" altLang="de-DE" sz="2400" b="1" dirty="0" err="1">
                <a:solidFill>
                  <a:schemeClr val="bg1">
                    <a:lumMod val="50000"/>
                  </a:schemeClr>
                </a:solidFill>
                <a:latin typeface="+mn-lt"/>
              </a:rPr>
              <a:t>Działalność</a:t>
            </a:r>
            <a:r>
              <a:rPr lang="de-DE" altLang="de-DE" sz="2400" b="1" dirty="0">
                <a:solidFill>
                  <a:schemeClr val="bg1">
                    <a:lumMod val="50000"/>
                  </a:schemeClr>
                </a:solidFill>
                <a:latin typeface="+mn-lt"/>
              </a:rPr>
              <a:t> IG Metall</a:t>
            </a:r>
          </a:p>
        </p:txBody>
      </p:sp>
      <p:pic>
        <p:nvPicPr>
          <p:cNvPr id="3" name="Grafik 2"/>
          <p:cNvPicPr>
            <a:picLocks noChangeAspect="1"/>
          </p:cNvPicPr>
          <p:nvPr/>
        </p:nvPicPr>
        <p:blipFill>
          <a:blip r:embed="rId5"/>
          <a:stretch>
            <a:fillRect/>
          </a:stretch>
        </p:blipFill>
        <p:spPr>
          <a:xfrm>
            <a:off x="4499992" y="4301492"/>
            <a:ext cx="2756950" cy="2090152"/>
          </a:xfrm>
          <a:prstGeom prst="rect">
            <a:avLst/>
          </a:prstGeom>
        </p:spPr>
      </p:pic>
      <p:pic>
        <p:nvPicPr>
          <p:cNvPr id="4" name="Grafik 3"/>
          <p:cNvPicPr>
            <a:picLocks noChangeAspect="1"/>
          </p:cNvPicPr>
          <p:nvPr/>
        </p:nvPicPr>
        <p:blipFill>
          <a:blip r:embed="rId6"/>
          <a:stretch>
            <a:fillRect/>
          </a:stretch>
        </p:blipFill>
        <p:spPr>
          <a:xfrm>
            <a:off x="6641972" y="3452819"/>
            <a:ext cx="2426418" cy="3158002"/>
          </a:xfrm>
          <a:prstGeom prst="rect">
            <a:avLst/>
          </a:prstGeom>
        </p:spPr>
      </p:pic>
    </p:spTree>
    <p:extLst>
      <p:ext uri="{BB962C8B-B14F-4D97-AF65-F5344CB8AC3E}">
        <p14:creationId xmlns:p14="http://schemas.microsoft.com/office/powerpoint/2010/main" val="324852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900113" y="2887663"/>
            <a:ext cx="5832475" cy="2989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lnSpc>
                <a:spcPts val="2200"/>
              </a:lnSpc>
              <a:spcBef>
                <a:spcPts val="1600"/>
              </a:spcBef>
              <a:buSzPct val="120000"/>
              <a:buFont typeface="Times" panose="02020603050405020304" pitchFamily="18" charset="0"/>
              <a:buBlip>
                <a:blip r:embed="rId3"/>
              </a:buBlip>
              <a:defRPr sz="2400" b="1">
                <a:solidFill>
                  <a:schemeClr val="tx1"/>
                </a:solidFill>
                <a:latin typeface="Arial" panose="020B0604020202020204" pitchFamily="34" charset="0"/>
              </a:defRPr>
            </a:lvl1pPr>
            <a:lvl2pPr marL="742950" indent="-285750">
              <a:lnSpc>
                <a:spcPts val="1600"/>
              </a:lnSpc>
              <a:spcBef>
                <a:spcPts val="800"/>
              </a:spcBef>
              <a:buClr>
                <a:srgbClr val="FF0000"/>
              </a:buClr>
              <a:buFont typeface="Times" panose="02020603050405020304" pitchFamily="18" charset="0"/>
              <a:buChar char="•"/>
              <a:defRPr sz="1400">
                <a:solidFill>
                  <a:schemeClr val="tx1"/>
                </a:solidFill>
                <a:latin typeface="Arial" panose="020B0604020202020204" pitchFamily="34" charset="0"/>
              </a:defRPr>
            </a:lvl2pPr>
            <a:lvl3pPr marL="1143000" indent="-228600">
              <a:lnSpc>
                <a:spcPts val="1400"/>
              </a:lnSpc>
              <a:spcBef>
                <a:spcPts val="600"/>
              </a:spcBef>
              <a:buClr>
                <a:schemeClr val="bg2"/>
              </a:buClr>
              <a:buFont typeface="Wingdings" panose="05000000000000000000" pitchFamily="2" charset="2"/>
              <a:buChar char="§"/>
              <a:defRPr sz="1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Times" panose="02020603050405020304" pitchFamily="18" charset="0"/>
              </a:defRPr>
            </a:lvl5pPr>
            <a:lvl6pPr marL="2514600" indent="-228600" eaLnBrk="0" fontAlgn="base" hangingPunct="0">
              <a:spcBef>
                <a:spcPct val="20000"/>
              </a:spcBef>
              <a:spcAft>
                <a:spcPct val="0"/>
              </a:spcAft>
              <a:defRPr sz="2000">
                <a:solidFill>
                  <a:schemeClr val="tx1"/>
                </a:solidFill>
                <a:latin typeface="Times" panose="02020603050405020304" pitchFamily="18" charset="0"/>
              </a:defRPr>
            </a:lvl6pPr>
            <a:lvl7pPr marL="2971800" indent="-228600" eaLnBrk="0" fontAlgn="base" hangingPunct="0">
              <a:spcBef>
                <a:spcPct val="20000"/>
              </a:spcBef>
              <a:spcAft>
                <a:spcPct val="0"/>
              </a:spcAft>
              <a:defRPr sz="2000">
                <a:solidFill>
                  <a:schemeClr val="tx1"/>
                </a:solidFill>
                <a:latin typeface="Times" panose="02020603050405020304" pitchFamily="18" charset="0"/>
              </a:defRPr>
            </a:lvl7pPr>
            <a:lvl8pPr marL="3429000" indent="-228600" eaLnBrk="0" fontAlgn="base" hangingPunct="0">
              <a:spcBef>
                <a:spcPct val="20000"/>
              </a:spcBef>
              <a:spcAft>
                <a:spcPct val="0"/>
              </a:spcAft>
              <a:defRPr sz="2000">
                <a:solidFill>
                  <a:schemeClr val="tx1"/>
                </a:solidFill>
                <a:latin typeface="Times" panose="02020603050405020304" pitchFamily="18" charset="0"/>
              </a:defRPr>
            </a:lvl8pPr>
            <a:lvl9pPr marL="3886200" indent="-228600" eaLnBrk="0" fontAlgn="base" hangingPunct="0">
              <a:spcBef>
                <a:spcPct val="20000"/>
              </a:spcBef>
              <a:spcAft>
                <a:spcPct val="0"/>
              </a:spcAft>
              <a:defRPr sz="2000">
                <a:solidFill>
                  <a:schemeClr val="tx1"/>
                </a:solidFill>
                <a:latin typeface="Times" panose="02020603050405020304" pitchFamily="18" charset="0"/>
              </a:defRPr>
            </a:lvl9pPr>
          </a:lstStyle>
          <a:p>
            <a:pPr>
              <a:lnSpc>
                <a:spcPct val="100000"/>
              </a:lnSpc>
              <a:spcBef>
                <a:spcPct val="0"/>
              </a:spcBef>
              <a:buSzTx/>
              <a:buFont typeface="Times" panose="02020603050405020304" pitchFamily="18" charset="0"/>
              <a:buChar char="•"/>
            </a:pPr>
            <a:endParaRPr lang="en-US" altLang="de-DE" b="0">
              <a:solidFill>
                <a:srgbClr val="000000"/>
              </a:solidFill>
            </a:endParaRPr>
          </a:p>
        </p:txBody>
      </p:sp>
      <p:sp>
        <p:nvSpPr>
          <p:cNvPr id="86019" name="Text Box 4"/>
          <p:cNvSpPr txBox="1">
            <a:spLocks noChangeArrowheads="1"/>
          </p:cNvSpPr>
          <p:nvPr/>
        </p:nvSpPr>
        <p:spPr bwMode="auto">
          <a:xfrm>
            <a:off x="1187450" y="4000500"/>
            <a:ext cx="462438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ts val="2200"/>
              </a:lnSpc>
              <a:spcBef>
                <a:spcPts val="1600"/>
              </a:spcBef>
              <a:buSzPct val="120000"/>
              <a:buFont typeface="Times" panose="02020603050405020304" pitchFamily="18" charset="0"/>
              <a:buBlip>
                <a:blip r:embed="rId3"/>
              </a:buBlip>
              <a:defRPr sz="2400" b="1">
                <a:solidFill>
                  <a:schemeClr val="tx1"/>
                </a:solidFill>
                <a:latin typeface="Arial" panose="020B0604020202020204" pitchFamily="34" charset="0"/>
              </a:defRPr>
            </a:lvl1pPr>
            <a:lvl2pPr marL="742950" indent="-285750">
              <a:lnSpc>
                <a:spcPts val="1600"/>
              </a:lnSpc>
              <a:spcBef>
                <a:spcPts val="800"/>
              </a:spcBef>
              <a:buClr>
                <a:srgbClr val="FF0000"/>
              </a:buClr>
              <a:buFont typeface="Times" panose="02020603050405020304" pitchFamily="18" charset="0"/>
              <a:buChar char="•"/>
              <a:defRPr sz="1400">
                <a:solidFill>
                  <a:schemeClr val="tx1"/>
                </a:solidFill>
                <a:latin typeface="Arial" panose="020B0604020202020204" pitchFamily="34" charset="0"/>
              </a:defRPr>
            </a:lvl2pPr>
            <a:lvl3pPr marL="1143000" indent="-228600">
              <a:lnSpc>
                <a:spcPts val="1400"/>
              </a:lnSpc>
              <a:spcBef>
                <a:spcPts val="600"/>
              </a:spcBef>
              <a:buClr>
                <a:schemeClr val="bg2"/>
              </a:buClr>
              <a:buFont typeface="Wingdings" panose="05000000000000000000" pitchFamily="2" charset="2"/>
              <a:buChar char="§"/>
              <a:defRPr sz="1200">
                <a:solidFill>
                  <a:schemeClr val="tx1"/>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Times" panose="02020603050405020304" pitchFamily="18" charset="0"/>
              </a:defRPr>
            </a:lvl5pPr>
            <a:lvl6pPr marL="2514600" indent="-228600" eaLnBrk="0" fontAlgn="base" hangingPunct="0">
              <a:spcBef>
                <a:spcPct val="20000"/>
              </a:spcBef>
              <a:spcAft>
                <a:spcPct val="0"/>
              </a:spcAft>
              <a:defRPr sz="2000">
                <a:solidFill>
                  <a:schemeClr val="tx1"/>
                </a:solidFill>
                <a:latin typeface="Times" panose="02020603050405020304" pitchFamily="18" charset="0"/>
              </a:defRPr>
            </a:lvl6pPr>
            <a:lvl7pPr marL="2971800" indent="-228600" eaLnBrk="0" fontAlgn="base" hangingPunct="0">
              <a:spcBef>
                <a:spcPct val="20000"/>
              </a:spcBef>
              <a:spcAft>
                <a:spcPct val="0"/>
              </a:spcAft>
              <a:defRPr sz="2000">
                <a:solidFill>
                  <a:schemeClr val="tx1"/>
                </a:solidFill>
                <a:latin typeface="Times" panose="02020603050405020304" pitchFamily="18" charset="0"/>
              </a:defRPr>
            </a:lvl7pPr>
            <a:lvl8pPr marL="3429000" indent="-228600" eaLnBrk="0" fontAlgn="base" hangingPunct="0">
              <a:spcBef>
                <a:spcPct val="20000"/>
              </a:spcBef>
              <a:spcAft>
                <a:spcPct val="0"/>
              </a:spcAft>
              <a:defRPr sz="2000">
                <a:solidFill>
                  <a:schemeClr val="tx1"/>
                </a:solidFill>
                <a:latin typeface="Times" panose="02020603050405020304" pitchFamily="18" charset="0"/>
              </a:defRPr>
            </a:lvl8pPr>
            <a:lvl9pPr marL="3886200" indent="-228600" eaLnBrk="0" fontAlgn="base" hangingPunct="0">
              <a:spcBef>
                <a:spcPct val="20000"/>
              </a:spcBef>
              <a:spcAft>
                <a:spcPct val="0"/>
              </a:spcAft>
              <a:defRPr sz="2000">
                <a:solidFill>
                  <a:schemeClr val="tx1"/>
                </a:solidFill>
                <a:latin typeface="Times" panose="02020603050405020304" pitchFamily="18" charset="0"/>
              </a:defRPr>
            </a:lvl9pPr>
          </a:lstStyle>
          <a:p>
            <a:pPr>
              <a:lnSpc>
                <a:spcPct val="100000"/>
              </a:lnSpc>
              <a:spcBef>
                <a:spcPct val="50000"/>
              </a:spcBef>
              <a:buSzTx/>
              <a:buFont typeface="Times" panose="02020603050405020304" pitchFamily="18" charset="0"/>
              <a:buNone/>
            </a:pPr>
            <a:r>
              <a:rPr lang="de-DE" altLang="de-DE" sz="3200">
                <a:solidFill>
                  <a:srgbClr val="000000"/>
                </a:solidFill>
              </a:rPr>
              <a:t>Vielen Dank für die Aufmerksamkeit!</a:t>
            </a:r>
          </a:p>
        </p:txBody>
      </p:sp>
      <p:pic>
        <p:nvPicPr>
          <p:cNvPr id="86020" name="Picture 5" descr="PE01616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990600"/>
            <a:ext cx="39624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feld 6"/>
          <p:cNvSpPr txBox="1">
            <a:spLocks noChangeArrowheads="1"/>
          </p:cNvSpPr>
          <p:nvPr/>
        </p:nvSpPr>
        <p:spPr bwMode="auto">
          <a:xfrm>
            <a:off x="184150" y="6556375"/>
            <a:ext cx="4748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000">
                <a:solidFill>
                  <a:srgbClr val="FFFFFF"/>
                </a:solidFill>
              </a:rPr>
              <a:t>Wolfgang Lemb, Delegiertenversammlung Vst. Augsburg am 13. Oktober 2015</a:t>
            </a:r>
          </a:p>
        </p:txBody>
      </p:sp>
      <p:pic>
        <p:nvPicPr>
          <p:cNvPr id="86023"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Rechteck 9"/>
          <p:cNvSpPr>
            <a:spLocks noChangeArrowheads="1"/>
          </p:cNvSpPr>
          <p:nvPr/>
        </p:nvSpPr>
        <p:spPr bwMode="auto">
          <a:xfrm>
            <a:off x="4787900" y="4581525"/>
            <a:ext cx="4356100" cy="1295400"/>
          </a:xfrm>
          <a:prstGeom prst="rect">
            <a:avLst/>
          </a:prstGeom>
          <a:solidFill>
            <a:srgbClr val="FF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36000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3300" b="1" dirty="0" err="1">
                <a:solidFill>
                  <a:srgbClr val="FFFFFF"/>
                </a:solidFill>
                <a:ea typeface="MS PGothic" panose="020B0600070205080204" pitchFamily="34" charset="-128"/>
                <a:cs typeface="Arial" panose="020B0604020202020204" pitchFamily="34" charset="0"/>
              </a:rPr>
              <a:t>Bardzo</a:t>
            </a:r>
            <a:r>
              <a:rPr lang="de-DE" altLang="de-DE" sz="3300" b="1" dirty="0">
                <a:solidFill>
                  <a:srgbClr val="FFFFFF"/>
                </a:solidFill>
                <a:ea typeface="MS PGothic" panose="020B0600070205080204" pitchFamily="34" charset="-128"/>
                <a:cs typeface="Arial" panose="020B0604020202020204" pitchFamily="34" charset="0"/>
              </a:rPr>
              <a:t> </a:t>
            </a:r>
            <a:r>
              <a:rPr lang="de-DE" altLang="de-DE" sz="3300" b="1" dirty="0" err="1">
                <a:solidFill>
                  <a:srgbClr val="FFFFFF"/>
                </a:solidFill>
                <a:ea typeface="MS PGothic" panose="020B0600070205080204" pitchFamily="34" charset="-128"/>
                <a:cs typeface="Arial" panose="020B0604020202020204" pitchFamily="34" charset="0"/>
              </a:rPr>
              <a:t>dziękuję</a:t>
            </a:r>
            <a:r>
              <a:rPr lang="de-DE" altLang="de-DE" sz="3300" b="1" dirty="0">
                <a:solidFill>
                  <a:srgbClr val="FFFFFF"/>
                </a:solidFill>
                <a:ea typeface="MS PGothic" panose="020B0600070205080204" pitchFamily="34" charset="-128"/>
                <a:cs typeface="Arial" panose="020B0604020202020204" pitchFamily="34" charset="0"/>
              </a:rPr>
              <a:t> </a:t>
            </a:r>
          </a:p>
          <a:p>
            <a:pPr algn="r"/>
            <a:r>
              <a:rPr lang="de-DE" altLang="de-DE" sz="3300" b="1" dirty="0" err="1">
                <a:solidFill>
                  <a:srgbClr val="FFFFFF"/>
                </a:solidFill>
                <a:ea typeface="MS PGothic" panose="020B0600070205080204" pitchFamily="34" charset="-128"/>
                <a:cs typeface="Arial" panose="020B0604020202020204" pitchFamily="34" charset="0"/>
              </a:rPr>
              <a:t>za</a:t>
            </a:r>
            <a:r>
              <a:rPr lang="de-DE" altLang="de-DE" sz="3300" b="1" dirty="0">
                <a:solidFill>
                  <a:srgbClr val="FFFFFF"/>
                </a:solidFill>
                <a:ea typeface="MS PGothic" panose="020B0600070205080204" pitchFamily="34" charset="-128"/>
                <a:cs typeface="Arial" panose="020B0604020202020204" pitchFamily="34" charset="0"/>
              </a:rPr>
              <a:t> </a:t>
            </a:r>
            <a:r>
              <a:rPr lang="de-DE" altLang="de-DE" sz="3300" b="1" dirty="0" err="1">
                <a:solidFill>
                  <a:srgbClr val="FFFFFF"/>
                </a:solidFill>
                <a:ea typeface="MS PGothic" panose="020B0600070205080204" pitchFamily="34" charset="-128"/>
                <a:cs typeface="Arial" panose="020B0604020202020204" pitchFamily="34" charset="0"/>
              </a:rPr>
              <a:t>uwagę</a:t>
            </a:r>
            <a:r>
              <a:rPr lang="de-DE" altLang="de-DE" sz="3300" b="1" dirty="0">
                <a:solidFill>
                  <a:srgbClr val="FFFFFF"/>
                </a:solidFill>
                <a:ea typeface="MS PGothic" panose="020B0600070205080204" pitchFamily="34" charset="-128"/>
                <a:cs typeface="Arial" panose="020B0604020202020204" pitchFamily="34" charset="0"/>
              </a:rPr>
              <a:t>!</a:t>
            </a:r>
          </a:p>
        </p:txBody>
      </p:sp>
      <p:pic>
        <p:nvPicPr>
          <p:cNvPr id="86025" name="Bild 6" descr="Logo_RGB_216dp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2365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89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7632" y="4498428"/>
            <a:ext cx="6600825" cy="2029500"/>
          </a:xfrm>
        </p:spPr>
      </p:pic>
      <p:sp>
        <p:nvSpPr>
          <p:cNvPr id="10" name="Inhaltsplatzhalter 2"/>
          <p:cNvSpPr txBox="1">
            <a:spLocks/>
          </p:cNvSpPr>
          <p:nvPr/>
        </p:nvSpPr>
        <p:spPr bwMode="auto">
          <a:xfrm>
            <a:off x="826632" y="1844824"/>
            <a:ext cx="7843840" cy="2581596"/>
          </a:xfrm>
          <a:prstGeom prst="rect">
            <a:avLst/>
          </a:prstGeom>
          <a:solidFill>
            <a:schemeClr val="bg1"/>
          </a:solidFill>
          <a:ln>
            <a:noFill/>
          </a:ln>
          <a:effectLst/>
          <a:extLst/>
        </p:spPr>
        <p:txBody>
          <a:bodyPr lIns="0" tIns="0" rIns="0" bIns="0"/>
          <a:lstStyle>
            <a:lvl1pPr marL="254000" indent="-254000" algn="l" rtl="0" eaLnBrk="0" fontAlgn="base" hangingPunct="0">
              <a:lnSpc>
                <a:spcPts val="2200"/>
              </a:lnSpc>
              <a:spcBef>
                <a:spcPts val="1600"/>
              </a:spcBef>
              <a:spcAft>
                <a:spcPct val="0"/>
              </a:spcAft>
              <a:buSzPct val="120000"/>
              <a:buFont typeface="Times" panose="02020603050405020304" pitchFamily="18" charset="0"/>
              <a:buBlip>
                <a:blip r:embed="rId4"/>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panose="02020603050405020304" pitchFamily="18"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anose="05000000000000000000"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pitchFamily="18" charset="0"/>
              </a:defRPr>
            </a:lvl5pPr>
            <a:lvl6pPr marL="2265363" indent="-306388" algn="l" rtl="0" fontAlgn="base">
              <a:spcBef>
                <a:spcPct val="20000"/>
              </a:spcBef>
              <a:spcAft>
                <a:spcPct val="0"/>
              </a:spcAft>
              <a:defRPr sz="2000">
                <a:solidFill>
                  <a:schemeClr val="tx1"/>
                </a:solidFill>
                <a:latin typeface="Times" pitchFamily="18" charset="0"/>
              </a:defRPr>
            </a:lvl6pPr>
            <a:lvl7pPr marL="2722563" indent="-306388" algn="l" rtl="0" fontAlgn="base">
              <a:spcBef>
                <a:spcPct val="20000"/>
              </a:spcBef>
              <a:spcAft>
                <a:spcPct val="0"/>
              </a:spcAft>
              <a:defRPr sz="2000">
                <a:solidFill>
                  <a:schemeClr val="tx1"/>
                </a:solidFill>
                <a:latin typeface="Times" pitchFamily="18" charset="0"/>
              </a:defRPr>
            </a:lvl7pPr>
            <a:lvl8pPr marL="3179763" indent="-306388" algn="l" rtl="0" fontAlgn="base">
              <a:spcBef>
                <a:spcPct val="20000"/>
              </a:spcBef>
              <a:spcAft>
                <a:spcPct val="0"/>
              </a:spcAft>
              <a:defRPr sz="2000">
                <a:solidFill>
                  <a:schemeClr val="tx1"/>
                </a:solidFill>
                <a:latin typeface="Times" pitchFamily="18" charset="0"/>
              </a:defRPr>
            </a:lvl8pPr>
            <a:lvl9pPr marL="3636963" indent="-306388" algn="l" rtl="0" fontAlgn="base">
              <a:spcBef>
                <a:spcPct val="20000"/>
              </a:spcBef>
              <a:spcAft>
                <a:spcPct val="0"/>
              </a:spcAft>
              <a:defRPr sz="2000">
                <a:solidFill>
                  <a:schemeClr val="tx1"/>
                </a:solidFill>
                <a:latin typeface="Times" pitchFamily="18" charset="0"/>
              </a:defRPr>
            </a:lvl9pPr>
          </a:lstStyle>
          <a:p>
            <a:pPr marL="0" indent="0">
              <a:lnSpc>
                <a:spcPct val="100000"/>
              </a:lnSpc>
              <a:spcBef>
                <a:spcPts val="0"/>
              </a:spcBef>
              <a:buNone/>
            </a:pPr>
            <a:r>
              <a:rPr lang="de-DE" sz="1800" b="0" kern="0" dirty="0" err="1">
                <a:solidFill>
                  <a:prstClr val="black"/>
                </a:solidFill>
              </a:rPr>
              <a:t>Opowiadamy</a:t>
            </a:r>
            <a:r>
              <a:rPr lang="de-DE" sz="1800" b="0" kern="0" dirty="0">
                <a:solidFill>
                  <a:prstClr val="black"/>
                </a:solidFill>
              </a:rPr>
              <a:t> </a:t>
            </a:r>
            <a:r>
              <a:rPr lang="de-DE" sz="1800" b="0" kern="0" dirty="0" err="1">
                <a:solidFill>
                  <a:prstClr val="black"/>
                </a:solidFill>
              </a:rPr>
              <a:t>się</a:t>
            </a:r>
            <a:r>
              <a:rPr lang="de-DE" sz="1800" b="0" kern="0" dirty="0">
                <a:solidFill>
                  <a:prstClr val="black"/>
                </a:solidFill>
              </a:rPr>
              <a:t> </a:t>
            </a:r>
            <a:r>
              <a:rPr lang="de-DE" sz="1800" b="0" kern="0" dirty="0" err="1">
                <a:solidFill>
                  <a:prstClr val="black"/>
                </a:solidFill>
              </a:rPr>
              <a:t>za</a:t>
            </a:r>
            <a:r>
              <a:rPr lang="de-DE" sz="1800" b="0" kern="0" dirty="0">
                <a:solidFill>
                  <a:prstClr val="black"/>
                </a:solidFill>
              </a:rPr>
              <a:t> </a:t>
            </a:r>
            <a:r>
              <a:rPr lang="de-DE" sz="1800" b="0" kern="0" dirty="0" err="1">
                <a:solidFill>
                  <a:prstClr val="black"/>
                </a:solidFill>
              </a:rPr>
              <a:t>polityką</a:t>
            </a:r>
            <a:r>
              <a:rPr lang="de-DE" sz="1800" b="0" kern="0" dirty="0">
                <a:solidFill>
                  <a:prstClr val="black"/>
                </a:solidFill>
              </a:rPr>
              <a:t> </a:t>
            </a:r>
            <a:r>
              <a:rPr lang="de-DE" sz="1800" b="0" kern="0" dirty="0" err="1">
                <a:solidFill>
                  <a:prstClr val="black"/>
                </a:solidFill>
              </a:rPr>
              <a:t>w</a:t>
            </a:r>
            <a:r>
              <a:rPr lang="de-DE" sz="1800" b="0" kern="0" dirty="0">
                <a:solidFill>
                  <a:prstClr val="black"/>
                </a:solidFill>
              </a:rPr>
              <a:t> </a:t>
            </a:r>
            <a:r>
              <a:rPr lang="de-DE" sz="1800" b="0" kern="0" dirty="0" err="1">
                <a:solidFill>
                  <a:prstClr val="black"/>
                </a:solidFill>
              </a:rPr>
              <a:t>zakresie</a:t>
            </a:r>
            <a:r>
              <a:rPr lang="de-DE" sz="1800" b="0" kern="0" dirty="0">
                <a:solidFill>
                  <a:prstClr val="black"/>
                </a:solidFill>
              </a:rPr>
              <a:t> </a:t>
            </a:r>
            <a:r>
              <a:rPr lang="de-DE" sz="1800" b="0" kern="0" dirty="0" err="1">
                <a:solidFill>
                  <a:prstClr val="black"/>
                </a:solidFill>
              </a:rPr>
              <a:t>ochrony</a:t>
            </a:r>
            <a:r>
              <a:rPr lang="de-DE" sz="1800" b="0" kern="0" dirty="0">
                <a:solidFill>
                  <a:prstClr val="black"/>
                </a:solidFill>
              </a:rPr>
              <a:t> </a:t>
            </a:r>
            <a:r>
              <a:rPr lang="de-DE" sz="1800" b="0" kern="0" dirty="0" err="1">
                <a:solidFill>
                  <a:prstClr val="black"/>
                </a:solidFill>
              </a:rPr>
              <a:t>środowiska</a:t>
            </a:r>
            <a:r>
              <a:rPr lang="de-DE" sz="1800" b="0" kern="0" dirty="0">
                <a:solidFill>
                  <a:prstClr val="black"/>
                </a:solidFill>
              </a:rPr>
              <a:t> i </a:t>
            </a:r>
            <a:r>
              <a:rPr lang="de-DE" sz="1800" b="0" kern="0" dirty="0" err="1">
                <a:solidFill>
                  <a:prstClr val="black"/>
                </a:solidFill>
              </a:rPr>
              <a:t>klimatu</a:t>
            </a:r>
            <a:r>
              <a:rPr lang="de-DE" sz="1800" b="0" kern="0" dirty="0">
                <a:solidFill>
                  <a:prstClr val="black"/>
                </a:solidFill>
              </a:rPr>
              <a:t>, </a:t>
            </a:r>
            <a:r>
              <a:rPr lang="de-DE" sz="1800" b="0" kern="0" dirty="0" err="1">
                <a:solidFill>
                  <a:prstClr val="black"/>
                </a:solidFill>
              </a:rPr>
              <a:t>która</a:t>
            </a:r>
            <a:r>
              <a:rPr lang="de-DE" sz="1800" b="0" kern="0" dirty="0">
                <a:solidFill>
                  <a:prstClr val="black"/>
                </a:solidFill>
              </a:rPr>
              <a:t> </a:t>
            </a:r>
            <a:r>
              <a:rPr lang="de-DE" sz="1800" b="0" kern="0" dirty="0" err="1">
                <a:solidFill>
                  <a:prstClr val="black"/>
                </a:solidFill>
              </a:rPr>
              <a:t>skutecznie</a:t>
            </a:r>
            <a:r>
              <a:rPr lang="de-DE" sz="1800" b="0" kern="0" dirty="0">
                <a:solidFill>
                  <a:prstClr val="black"/>
                </a:solidFill>
              </a:rPr>
              <a:t> </a:t>
            </a:r>
            <a:r>
              <a:rPr lang="de-DE" sz="1800" b="0" kern="0" dirty="0" err="1">
                <a:solidFill>
                  <a:prstClr val="black"/>
                </a:solidFill>
              </a:rPr>
              <a:t>łączy</a:t>
            </a:r>
            <a:r>
              <a:rPr lang="de-DE" sz="1800" b="0" kern="0" dirty="0">
                <a:solidFill>
                  <a:prstClr val="black"/>
                </a:solidFill>
              </a:rPr>
              <a:t> </a:t>
            </a:r>
            <a:r>
              <a:rPr lang="de-DE" sz="1800" b="0" kern="0" dirty="0" err="1">
                <a:solidFill>
                  <a:prstClr val="black"/>
                </a:solidFill>
              </a:rPr>
              <a:t>utrzymanie</a:t>
            </a:r>
            <a:r>
              <a:rPr lang="de-DE" sz="1800" b="0" kern="0" dirty="0">
                <a:solidFill>
                  <a:prstClr val="black"/>
                </a:solidFill>
              </a:rPr>
              <a:t> </a:t>
            </a:r>
            <a:r>
              <a:rPr lang="de-DE" sz="1800" b="0" kern="0" dirty="0" err="1">
                <a:solidFill>
                  <a:prstClr val="black"/>
                </a:solidFill>
              </a:rPr>
              <a:t>wydobycia</a:t>
            </a:r>
            <a:r>
              <a:rPr lang="de-DE" sz="1800" b="0" kern="0" dirty="0">
                <a:solidFill>
                  <a:prstClr val="black"/>
                </a:solidFill>
              </a:rPr>
              <a:t> i </a:t>
            </a:r>
            <a:r>
              <a:rPr lang="de-DE" sz="1800" b="0" kern="0" dirty="0" err="1">
                <a:solidFill>
                  <a:prstClr val="black"/>
                </a:solidFill>
              </a:rPr>
              <a:t>ochronę</a:t>
            </a:r>
            <a:r>
              <a:rPr lang="de-DE" sz="1800" b="0" kern="0" dirty="0">
                <a:solidFill>
                  <a:prstClr val="black"/>
                </a:solidFill>
              </a:rPr>
              <a:t> </a:t>
            </a:r>
            <a:r>
              <a:rPr lang="de-DE" sz="1800" b="0" kern="0" dirty="0" err="1">
                <a:solidFill>
                  <a:prstClr val="black"/>
                </a:solidFill>
              </a:rPr>
              <a:t>zasobów</a:t>
            </a:r>
            <a:r>
              <a:rPr lang="de-DE" sz="1800" b="0" kern="0" dirty="0">
                <a:solidFill>
                  <a:prstClr val="black"/>
                </a:solidFill>
              </a:rPr>
              <a:t> </a:t>
            </a:r>
            <a:r>
              <a:rPr lang="de-DE" sz="1800" b="0" kern="0" dirty="0" err="1">
                <a:solidFill>
                  <a:prstClr val="black"/>
                </a:solidFill>
              </a:rPr>
              <a:t>naturalnych</a:t>
            </a:r>
            <a:r>
              <a:rPr lang="de-DE" sz="1800" b="0" kern="0" dirty="0">
                <a:solidFill>
                  <a:prstClr val="black"/>
                </a:solidFill>
              </a:rPr>
              <a:t> </a:t>
            </a:r>
            <a:r>
              <a:rPr lang="de-DE" sz="1800" b="0" kern="0" dirty="0" err="1">
                <a:solidFill>
                  <a:prstClr val="black"/>
                </a:solidFill>
              </a:rPr>
              <a:t>z</a:t>
            </a:r>
            <a:r>
              <a:rPr lang="de-DE" sz="1800" b="0" kern="0" dirty="0">
                <a:solidFill>
                  <a:prstClr val="black"/>
                </a:solidFill>
              </a:rPr>
              <a:t> </a:t>
            </a:r>
            <a:r>
              <a:rPr lang="de-DE" sz="1800" b="0" kern="0" dirty="0" err="1">
                <a:solidFill>
                  <a:prstClr val="black"/>
                </a:solidFill>
              </a:rPr>
              <a:t>sukcesem</a:t>
            </a:r>
            <a:r>
              <a:rPr lang="de-DE" sz="1800" b="0" kern="0" dirty="0">
                <a:solidFill>
                  <a:prstClr val="black"/>
                </a:solidFill>
              </a:rPr>
              <a:t> </a:t>
            </a:r>
            <a:r>
              <a:rPr lang="de-DE" sz="1800" b="0" kern="0" dirty="0" err="1">
                <a:solidFill>
                  <a:prstClr val="black"/>
                </a:solidFill>
              </a:rPr>
              <a:t>gospodarczym</a:t>
            </a:r>
            <a:r>
              <a:rPr lang="de-DE" sz="1800" b="0" kern="0" dirty="0">
                <a:solidFill>
                  <a:prstClr val="black"/>
                </a:solidFill>
              </a:rPr>
              <a:t> i </a:t>
            </a:r>
            <a:r>
              <a:rPr lang="de-DE" sz="1800" b="0" kern="0" dirty="0" err="1">
                <a:solidFill>
                  <a:prstClr val="black"/>
                </a:solidFill>
              </a:rPr>
              <a:t>odpowiedzialnością</a:t>
            </a:r>
            <a:r>
              <a:rPr lang="de-DE" sz="1800" b="0" kern="0" dirty="0">
                <a:solidFill>
                  <a:prstClr val="black"/>
                </a:solidFill>
              </a:rPr>
              <a:t> </a:t>
            </a:r>
            <a:r>
              <a:rPr lang="de-DE" sz="1800" b="0" kern="0" dirty="0" err="1">
                <a:solidFill>
                  <a:prstClr val="black"/>
                </a:solidFill>
              </a:rPr>
              <a:t>społeczną</a:t>
            </a:r>
            <a:r>
              <a:rPr lang="de-DE" sz="1800" b="0" kern="0" dirty="0">
                <a:solidFill>
                  <a:prstClr val="black"/>
                </a:solidFill>
              </a:rPr>
              <a:t>.</a:t>
            </a:r>
          </a:p>
          <a:p>
            <a:pPr marL="0" indent="0">
              <a:buFont typeface="Times" panose="02020603050405020304" pitchFamily="18" charset="0"/>
              <a:buNone/>
              <a:defRPr/>
            </a:pPr>
            <a:r>
              <a:rPr lang="de-DE" sz="1800" b="0" kern="0" dirty="0">
                <a:solidFill>
                  <a:prstClr val="black"/>
                </a:solidFill>
              </a:rPr>
              <a:t>IG Metall </a:t>
            </a:r>
            <a:r>
              <a:rPr lang="de-DE" sz="1800" b="0" kern="0" dirty="0" err="1">
                <a:solidFill>
                  <a:prstClr val="black"/>
                </a:solidFill>
              </a:rPr>
              <a:t>jako</a:t>
            </a:r>
            <a:r>
              <a:rPr lang="de-DE" sz="1800" b="0" kern="0" dirty="0">
                <a:solidFill>
                  <a:prstClr val="black"/>
                </a:solidFill>
              </a:rPr>
              <a:t> </a:t>
            </a:r>
            <a:r>
              <a:rPr lang="de-DE" sz="1800" b="0" kern="0" dirty="0" err="1">
                <a:solidFill>
                  <a:prstClr val="black"/>
                </a:solidFill>
              </a:rPr>
              <a:t>związek</a:t>
            </a:r>
            <a:r>
              <a:rPr lang="de-DE" sz="1800" b="0" kern="0" dirty="0">
                <a:solidFill>
                  <a:prstClr val="black"/>
                </a:solidFill>
              </a:rPr>
              <a:t> </a:t>
            </a:r>
            <a:r>
              <a:rPr lang="de-DE" sz="1800" b="0" kern="0" dirty="0" err="1">
                <a:solidFill>
                  <a:prstClr val="black"/>
                </a:solidFill>
              </a:rPr>
              <a:t>zawodowy</a:t>
            </a:r>
            <a:r>
              <a:rPr lang="de-DE" sz="1800" b="0" kern="0" dirty="0">
                <a:solidFill>
                  <a:prstClr val="black"/>
                </a:solidFill>
              </a:rPr>
              <a:t> </a:t>
            </a:r>
            <a:r>
              <a:rPr lang="de-DE" sz="1800" b="0" kern="0" dirty="0" err="1">
                <a:solidFill>
                  <a:prstClr val="black"/>
                </a:solidFill>
              </a:rPr>
              <a:t>z</a:t>
            </a:r>
            <a:r>
              <a:rPr lang="de-DE" sz="1800" b="0" kern="0" dirty="0">
                <a:solidFill>
                  <a:prstClr val="black"/>
                </a:solidFill>
              </a:rPr>
              <a:t> </a:t>
            </a:r>
            <a:r>
              <a:rPr lang="de-DE" sz="1800" b="0" kern="0" dirty="0" err="1">
                <a:solidFill>
                  <a:prstClr val="black"/>
                </a:solidFill>
              </a:rPr>
              <a:t>obszaru</a:t>
            </a:r>
            <a:r>
              <a:rPr lang="de-DE" sz="1800" b="0" kern="0" dirty="0">
                <a:solidFill>
                  <a:prstClr val="black"/>
                </a:solidFill>
              </a:rPr>
              <a:t> </a:t>
            </a:r>
            <a:r>
              <a:rPr lang="de-DE" sz="1800" b="0" kern="0" dirty="0" err="1">
                <a:solidFill>
                  <a:prstClr val="black"/>
                </a:solidFill>
              </a:rPr>
              <a:t>przemysłu</a:t>
            </a:r>
            <a:r>
              <a:rPr lang="de-DE" sz="1800" b="0" kern="0" dirty="0">
                <a:solidFill>
                  <a:prstClr val="black"/>
                </a:solidFill>
              </a:rPr>
              <a:t> </a:t>
            </a:r>
            <a:r>
              <a:rPr lang="de-DE" sz="1800" b="0" kern="0" dirty="0" err="1">
                <a:solidFill>
                  <a:prstClr val="black"/>
                </a:solidFill>
              </a:rPr>
              <a:t>ponosi</a:t>
            </a:r>
            <a:r>
              <a:rPr lang="de-DE" sz="1800" b="0" kern="0" dirty="0">
                <a:solidFill>
                  <a:prstClr val="black"/>
                </a:solidFill>
              </a:rPr>
              <a:t> </a:t>
            </a:r>
            <a:r>
              <a:rPr lang="de-DE" sz="1800" kern="0" dirty="0" err="1">
                <a:solidFill>
                  <a:prstClr val="black"/>
                </a:solidFill>
              </a:rPr>
              <a:t>odpowiedzialność</a:t>
            </a:r>
            <a:r>
              <a:rPr lang="de-DE" sz="1800" kern="0" dirty="0">
                <a:solidFill>
                  <a:prstClr val="black"/>
                </a:solidFill>
              </a:rPr>
              <a:t> </a:t>
            </a:r>
            <a:r>
              <a:rPr lang="de-DE" sz="1800" kern="0" dirty="0" err="1">
                <a:solidFill>
                  <a:prstClr val="black"/>
                </a:solidFill>
              </a:rPr>
              <a:t>za</a:t>
            </a:r>
            <a:r>
              <a:rPr lang="de-DE" sz="1800" kern="0" dirty="0">
                <a:solidFill>
                  <a:prstClr val="black"/>
                </a:solidFill>
              </a:rPr>
              <a:t> </a:t>
            </a:r>
            <a:r>
              <a:rPr lang="de-DE" sz="1800" kern="0" dirty="0" err="1">
                <a:solidFill>
                  <a:prstClr val="black"/>
                </a:solidFill>
              </a:rPr>
              <a:t>politykę</a:t>
            </a:r>
            <a:r>
              <a:rPr lang="de-DE" sz="1800" kern="0" dirty="0">
                <a:solidFill>
                  <a:prstClr val="black"/>
                </a:solidFill>
              </a:rPr>
              <a:t> </a:t>
            </a:r>
            <a:r>
              <a:rPr lang="de-DE" sz="1800" kern="0" dirty="0" err="1">
                <a:solidFill>
                  <a:prstClr val="black"/>
                </a:solidFill>
              </a:rPr>
              <a:t>klimatyczną</a:t>
            </a:r>
            <a:r>
              <a:rPr lang="de-DE" sz="1800" b="0" kern="0" dirty="0">
                <a:solidFill>
                  <a:prstClr val="black"/>
                </a:solidFill>
              </a:rPr>
              <a:t>. </a:t>
            </a:r>
            <a:br>
              <a:rPr lang="de-DE" sz="1800" b="0" kern="0" dirty="0">
                <a:solidFill>
                  <a:prstClr val="black"/>
                </a:solidFill>
              </a:rPr>
            </a:br>
            <a:br>
              <a:rPr lang="de-DE" sz="1800" b="0" kern="0" dirty="0">
                <a:solidFill>
                  <a:prstClr val="black"/>
                </a:solidFill>
              </a:rPr>
            </a:br>
            <a:r>
              <a:rPr lang="de-DE" sz="1800" kern="0" dirty="0" err="1">
                <a:solidFill>
                  <a:prstClr val="black"/>
                </a:solidFill>
              </a:rPr>
              <a:t>Zadanie</a:t>
            </a:r>
            <a:r>
              <a:rPr lang="de-DE" sz="1800" b="0" kern="0" dirty="0">
                <a:solidFill>
                  <a:prstClr val="black"/>
                </a:solidFill>
              </a:rPr>
              <a:t> </a:t>
            </a:r>
            <a:r>
              <a:rPr lang="de-DE" sz="1800" b="0" kern="0" dirty="0" err="1">
                <a:solidFill>
                  <a:prstClr val="black"/>
                </a:solidFill>
              </a:rPr>
              <a:t>związków</a:t>
            </a:r>
            <a:r>
              <a:rPr lang="de-DE" sz="1800" b="0" kern="0" dirty="0">
                <a:solidFill>
                  <a:prstClr val="black"/>
                </a:solidFill>
              </a:rPr>
              <a:t> </a:t>
            </a:r>
            <a:r>
              <a:rPr lang="de-DE" sz="1800" b="0" kern="0" dirty="0" err="1">
                <a:solidFill>
                  <a:prstClr val="black"/>
                </a:solidFill>
              </a:rPr>
              <a:t>zawodowych</a:t>
            </a:r>
            <a:r>
              <a:rPr lang="de-DE" sz="1800" b="0" kern="0" dirty="0">
                <a:solidFill>
                  <a:prstClr val="black"/>
                </a:solidFill>
              </a:rPr>
              <a:t> </a:t>
            </a:r>
            <a:r>
              <a:rPr lang="de-DE" sz="1800" b="0" kern="0" dirty="0" err="1">
                <a:solidFill>
                  <a:prstClr val="black"/>
                </a:solidFill>
              </a:rPr>
              <a:t>polega</a:t>
            </a:r>
            <a:r>
              <a:rPr lang="de-DE" sz="1800" b="0" kern="0" dirty="0">
                <a:solidFill>
                  <a:prstClr val="black"/>
                </a:solidFill>
              </a:rPr>
              <a:t> na </a:t>
            </a:r>
            <a:r>
              <a:rPr lang="de-DE" sz="1800" b="0" kern="0" dirty="0" err="1">
                <a:solidFill>
                  <a:prstClr val="black"/>
                </a:solidFill>
              </a:rPr>
              <a:t>tym</a:t>
            </a:r>
            <a:r>
              <a:rPr lang="de-DE" sz="1800" b="0" kern="0" dirty="0">
                <a:solidFill>
                  <a:prstClr val="black"/>
                </a:solidFill>
              </a:rPr>
              <a:t>, </a:t>
            </a:r>
            <a:r>
              <a:rPr lang="de-DE" sz="1800" b="0" kern="0" dirty="0" err="1">
                <a:solidFill>
                  <a:prstClr val="black"/>
                </a:solidFill>
              </a:rPr>
              <a:t>aby</a:t>
            </a:r>
            <a:r>
              <a:rPr lang="de-DE" sz="1800" b="0" kern="0" dirty="0">
                <a:solidFill>
                  <a:prstClr val="black"/>
                </a:solidFill>
              </a:rPr>
              <a:t> </a:t>
            </a:r>
            <a:r>
              <a:rPr lang="de-DE" sz="1800" kern="0" dirty="0" err="1">
                <a:solidFill>
                  <a:prstClr val="black"/>
                </a:solidFill>
              </a:rPr>
              <a:t>bronić</a:t>
            </a:r>
            <a:r>
              <a:rPr lang="de-DE" sz="1800" kern="0" dirty="0">
                <a:solidFill>
                  <a:prstClr val="black"/>
                </a:solidFill>
              </a:rPr>
              <a:t> </a:t>
            </a:r>
            <a:r>
              <a:rPr lang="de-DE" sz="1800" kern="0" dirty="0" err="1">
                <a:solidFill>
                  <a:prstClr val="black"/>
                </a:solidFill>
              </a:rPr>
              <a:t>interesów</a:t>
            </a:r>
            <a:r>
              <a:rPr lang="de-DE" sz="1800" kern="0" dirty="0">
                <a:solidFill>
                  <a:prstClr val="black"/>
                </a:solidFill>
              </a:rPr>
              <a:t> </a:t>
            </a:r>
            <a:r>
              <a:rPr lang="de-DE" sz="1800" kern="0" dirty="0" err="1">
                <a:solidFill>
                  <a:prstClr val="black"/>
                </a:solidFill>
              </a:rPr>
              <a:t>pracowników</a:t>
            </a:r>
            <a:r>
              <a:rPr lang="de-DE" sz="1800" kern="0" dirty="0">
                <a:solidFill>
                  <a:prstClr val="black"/>
                </a:solidFill>
              </a:rPr>
              <a:t> </a:t>
            </a:r>
            <a:r>
              <a:rPr lang="de-DE" sz="1800" b="0" kern="0" dirty="0">
                <a:solidFill>
                  <a:prstClr val="black"/>
                </a:solidFill>
              </a:rPr>
              <a:t>i </a:t>
            </a:r>
            <a:r>
              <a:rPr lang="de-DE" sz="1800" b="0" kern="0" dirty="0" err="1">
                <a:solidFill>
                  <a:prstClr val="black"/>
                </a:solidFill>
              </a:rPr>
              <a:t>kształtować</a:t>
            </a:r>
            <a:r>
              <a:rPr lang="de-DE" sz="1800" b="0" kern="0" dirty="0">
                <a:solidFill>
                  <a:prstClr val="black"/>
                </a:solidFill>
              </a:rPr>
              <a:t> </a:t>
            </a:r>
            <a:r>
              <a:rPr lang="de-DE" sz="1800" b="0" kern="0" dirty="0" err="1">
                <a:solidFill>
                  <a:prstClr val="black"/>
                </a:solidFill>
              </a:rPr>
              <a:t>niezbędne</a:t>
            </a:r>
            <a:r>
              <a:rPr lang="de-DE" sz="1800" b="0" kern="0" dirty="0">
                <a:solidFill>
                  <a:prstClr val="black"/>
                </a:solidFill>
              </a:rPr>
              <a:t> </a:t>
            </a:r>
            <a:r>
              <a:rPr lang="de-DE" sz="1800" b="0" kern="0" dirty="0" err="1">
                <a:solidFill>
                  <a:prstClr val="black"/>
                </a:solidFill>
              </a:rPr>
              <a:t>zmiany</a:t>
            </a:r>
            <a:r>
              <a:rPr lang="de-DE" sz="1800" b="0" kern="0" dirty="0">
                <a:solidFill>
                  <a:prstClr val="black"/>
                </a:solidFill>
              </a:rPr>
              <a:t> </a:t>
            </a:r>
            <a:r>
              <a:rPr lang="de-DE" sz="1800" b="0" kern="0" dirty="0" err="1">
                <a:solidFill>
                  <a:prstClr val="black"/>
                </a:solidFill>
              </a:rPr>
              <a:t>strukturalne</a:t>
            </a:r>
            <a:r>
              <a:rPr lang="de-DE" sz="1800" b="0" kern="0" dirty="0">
                <a:solidFill>
                  <a:prstClr val="black"/>
                </a:solidFill>
              </a:rPr>
              <a:t> </a:t>
            </a:r>
            <a:r>
              <a:rPr lang="de-DE" sz="1800" b="0" kern="0" dirty="0" err="1">
                <a:solidFill>
                  <a:prstClr val="black"/>
                </a:solidFill>
              </a:rPr>
              <a:t>w</a:t>
            </a:r>
            <a:r>
              <a:rPr lang="de-DE" sz="1800" b="0" kern="0" dirty="0">
                <a:solidFill>
                  <a:prstClr val="black"/>
                </a:solidFill>
              </a:rPr>
              <a:t> </a:t>
            </a:r>
            <a:r>
              <a:rPr lang="de-DE" sz="1800" b="0" kern="0" dirty="0" err="1">
                <a:solidFill>
                  <a:prstClr val="black"/>
                </a:solidFill>
              </a:rPr>
              <a:t>sposób</a:t>
            </a:r>
            <a:r>
              <a:rPr lang="de-DE" sz="1800" b="0" kern="0" dirty="0">
                <a:solidFill>
                  <a:prstClr val="black"/>
                </a:solidFill>
              </a:rPr>
              <a:t> </a:t>
            </a:r>
            <a:r>
              <a:rPr lang="de-DE" sz="1800" b="0" kern="0" dirty="0" err="1">
                <a:solidFill>
                  <a:prstClr val="black"/>
                </a:solidFill>
              </a:rPr>
              <a:t>sprawiedliwy</a:t>
            </a:r>
            <a:r>
              <a:rPr lang="de-DE" sz="1800" b="0" kern="0" dirty="0">
                <a:solidFill>
                  <a:prstClr val="black"/>
                </a:solidFill>
              </a:rPr>
              <a:t> </a:t>
            </a:r>
            <a:r>
              <a:rPr lang="de-DE" sz="1800" b="0" kern="0" dirty="0" err="1">
                <a:solidFill>
                  <a:prstClr val="black"/>
                </a:solidFill>
              </a:rPr>
              <a:t>społecznie</a:t>
            </a:r>
            <a:r>
              <a:rPr lang="de-DE" sz="1800" b="0" kern="0" dirty="0">
                <a:solidFill>
                  <a:prstClr val="black"/>
                </a:solidFill>
              </a:rPr>
              <a:t>.</a:t>
            </a:r>
          </a:p>
          <a:p>
            <a:pPr marL="0" indent="0">
              <a:buFont typeface="Times" panose="02020603050405020304" pitchFamily="18" charset="0"/>
              <a:buNone/>
              <a:defRPr/>
            </a:pPr>
            <a:endParaRPr lang="de-DE" sz="1800" kern="0" dirty="0">
              <a:solidFill>
                <a:prstClr val="black"/>
              </a:solidFill>
            </a:endParaRPr>
          </a:p>
        </p:txBody>
      </p:sp>
      <p:sp>
        <p:nvSpPr>
          <p:cNvPr id="2" name="Textfeld 1"/>
          <p:cNvSpPr txBox="1"/>
          <p:nvPr/>
        </p:nvSpPr>
        <p:spPr>
          <a:xfrm>
            <a:off x="346584" y="764704"/>
            <a:ext cx="2860591" cy="461665"/>
          </a:xfrm>
          <a:prstGeom prst="rect">
            <a:avLst/>
          </a:prstGeom>
          <a:noFill/>
        </p:spPr>
        <p:txBody>
          <a:bodyPr wrap="none" rtlCol="0">
            <a:spAutoFit/>
          </a:bodyPr>
          <a:lstStyle/>
          <a:p>
            <a:r>
              <a:rPr lang="de-DE" b="1" dirty="0" err="1">
                <a:solidFill>
                  <a:schemeClr val="bg1">
                    <a:lumMod val="50000"/>
                  </a:schemeClr>
                </a:solidFill>
                <a:latin typeface="+mn-lt"/>
              </a:rPr>
              <a:t>Polityka</a:t>
            </a:r>
            <a:r>
              <a:rPr lang="de-DE" b="1" dirty="0">
                <a:solidFill>
                  <a:schemeClr val="bg1">
                    <a:lumMod val="50000"/>
                  </a:schemeClr>
                </a:solidFill>
                <a:latin typeface="+mn-lt"/>
              </a:rPr>
              <a:t> </a:t>
            </a:r>
            <a:r>
              <a:rPr lang="de-DE" b="1" dirty="0" err="1">
                <a:solidFill>
                  <a:schemeClr val="bg1">
                    <a:lumMod val="50000"/>
                  </a:schemeClr>
                </a:solidFill>
                <a:latin typeface="+mn-lt"/>
              </a:rPr>
              <a:t>klimatyczna</a:t>
            </a:r>
            <a:r>
              <a:rPr lang="de-DE" b="1" dirty="0">
                <a:solidFill>
                  <a:schemeClr val="bg1">
                    <a:lumMod val="50000"/>
                  </a:schemeClr>
                </a:solidFill>
                <a:latin typeface="+mn-lt"/>
              </a:rPr>
              <a:t> </a:t>
            </a:r>
          </a:p>
        </p:txBody>
      </p:sp>
      <p:sp>
        <p:nvSpPr>
          <p:cNvPr id="9" name="Fußzeilenplatzhalter 8"/>
          <p:cNvSpPr>
            <a:spLocks noGrp="1"/>
          </p:cNvSpPr>
          <p:nvPr>
            <p:ph type="ftr" sz="quarter" idx="4294967295"/>
          </p:nvPr>
        </p:nvSpPr>
        <p:spPr>
          <a:xfrm>
            <a:off x="0" y="6580886"/>
            <a:ext cx="6115050" cy="365125"/>
          </a:xfrm>
          <a:prstGeom prst="rect">
            <a:avLst/>
          </a:prstGeom>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11" name="Foliennummernplatzhalter 9"/>
          <p:cNvSpPr>
            <a:spLocks noGrp="1"/>
          </p:cNvSpPr>
          <p:nvPr>
            <p:ph type="sldNum" sz="quarter" idx="4294967295"/>
          </p:nvPr>
        </p:nvSpPr>
        <p:spPr>
          <a:xfrm>
            <a:off x="6613072" y="6580885"/>
            <a:ext cx="2057400" cy="365125"/>
          </a:xfrm>
          <a:prstGeom prst="rect">
            <a:avLst/>
          </a:prstGeom>
        </p:spPr>
        <p:txBody>
          <a:bodyPr/>
          <a:lstStyle/>
          <a:p>
            <a:pPr algn="r">
              <a:defRPr/>
            </a:pPr>
            <a:r>
              <a:rPr lang="de-DE" altLang="de-DE" sz="1200" b="1" dirty="0">
                <a:solidFill>
                  <a:schemeClr val="bg1">
                    <a:lumMod val="50000"/>
                  </a:schemeClr>
                </a:solidFill>
                <a:latin typeface="+mn-lt"/>
              </a:rPr>
              <a:t>2</a:t>
            </a:r>
          </a:p>
        </p:txBody>
      </p:sp>
    </p:spTree>
    <p:extLst>
      <p:ext uri="{BB962C8B-B14F-4D97-AF65-F5344CB8AC3E}">
        <p14:creationId xmlns:p14="http://schemas.microsoft.com/office/powerpoint/2010/main" val="262236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9"/>
          <p:cNvSpPr>
            <a:spLocks noGrp="1"/>
          </p:cNvSpPr>
          <p:nvPr>
            <p:ph type="sldNum" sz="quarter" idx="10"/>
          </p:nvPr>
        </p:nvSpPr>
        <p:spPr/>
        <p:txBody>
          <a:bodyPr/>
          <a:lstStyle/>
          <a:p>
            <a:pPr>
              <a:defRPr/>
            </a:pPr>
            <a:fld id="{C2762EB7-B15C-4046-86CC-E73736CFEE5B}" type="slidenum">
              <a:rPr lang="de-DE" altLang="de-DE" b="1">
                <a:solidFill>
                  <a:schemeClr val="bg1">
                    <a:lumMod val="50000"/>
                  </a:schemeClr>
                </a:solidFill>
              </a:rPr>
              <a:pPr>
                <a:defRPr/>
              </a:pPr>
              <a:t>3</a:t>
            </a:fld>
            <a:endParaRPr lang="de-DE" altLang="de-DE" b="1" dirty="0">
              <a:solidFill>
                <a:schemeClr val="bg1">
                  <a:lumMod val="50000"/>
                </a:schemeClr>
              </a:solidFill>
            </a:endParaRPr>
          </a:p>
        </p:txBody>
      </p:sp>
      <p:sp>
        <p:nvSpPr>
          <p:cNvPr id="9" name="Fußzeilenplatzhalter 8"/>
          <p:cNvSpPr>
            <a:spLocks noGrp="1"/>
          </p:cNvSpPr>
          <p:nvPr>
            <p:ph type="ftr" sz="quarter" idx="14"/>
          </p:nvPr>
        </p:nvSpPr>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6" name="Inhaltsplatzhalter 2"/>
          <p:cNvSpPr txBox="1">
            <a:spLocks/>
          </p:cNvSpPr>
          <p:nvPr/>
        </p:nvSpPr>
        <p:spPr>
          <a:xfrm>
            <a:off x="402479" y="1488388"/>
            <a:ext cx="7697913" cy="4536000"/>
          </a:xfrm>
          <a:prstGeom prst="rect">
            <a:avLst/>
          </a:prstGeom>
          <a:solidFill>
            <a:schemeClr val="bg1">
              <a:alpha val="40000"/>
            </a:schemeClr>
          </a:solidFill>
          <a:effectLst/>
        </p:spPr>
        <p:txBody>
          <a:bodyPr lIns="360000" tIns="288000" rIns="252000" bIns="360000" anchor="t" anchorCtr="0"/>
          <a:lstStyle>
            <a:lvl1pPr marL="0" indent="0" algn="l" rtl="0" eaLnBrk="1" fontAlgn="base" hangingPunct="1">
              <a:lnSpc>
                <a:spcPts val="5200"/>
              </a:lnSpc>
              <a:spcBef>
                <a:spcPct val="0"/>
              </a:spcBef>
              <a:spcAft>
                <a:spcPts val="600"/>
              </a:spcAft>
              <a:buClr>
                <a:srgbClr val="FF0000"/>
              </a:buClr>
              <a:buFontTx/>
              <a:buNone/>
              <a:tabLst/>
              <a:defRPr sz="4800" b="1" baseline="0">
                <a:solidFill>
                  <a:schemeClr val="tx1"/>
                </a:solidFill>
                <a:latin typeface="+mj-lt"/>
                <a:ea typeface="+mn-ea"/>
                <a:cs typeface="+mn-cs"/>
              </a:defRPr>
            </a:lvl1pPr>
            <a:lvl2pPr marL="268288" indent="-268288" algn="l" rtl="0" eaLnBrk="1" fontAlgn="base" hangingPunct="1">
              <a:lnSpc>
                <a:spcPts val="3600"/>
              </a:lnSpc>
              <a:spcBef>
                <a:spcPts val="400"/>
              </a:spcBef>
              <a:spcAft>
                <a:spcPts val="400"/>
              </a:spcAft>
              <a:buClr>
                <a:srgbClr val="FF0000"/>
              </a:buClr>
              <a:buFont typeface="Wingdings" panose="05000000000000000000" pitchFamily="2" charset="2"/>
              <a:buChar char="§"/>
              <a:tabLst/>
              <a:defRPr sz="3200" b="1" baseline="0">
                <a:solidFill>
                  <a:schemeClr val="tx1"/>
                </a:solidFill>
                <a:latin typeface="+mn-lt"/>
                <a:ea typeface="+mn-ea"/>
                <a:cs typeface="+mn-cs"/>
              </a:defRPr>
            </a:lvl2pPr>
            <a:lvl3pPr marL="268288" indent="0" algn="l" rtl="0" eaLnBrk="1" fontAlgn="base" hangingPunct="1">
              <a:lnSpc>
                <a:spcPts val="2800"/>
              </a:lnSpc>
              <a:spcBef>
                <a:spcPts val="200"/>
              </a:spcBef>
              <a:spcAft>
                <a:spcPts val="400"/>
              </a:spcAft>
              <a:buClr>
                <a:schemeClr val="accent1">
                  <a:lumMod val="75000"/>
                </a:schemeClr>
              </a:buClr>
              <a:buFontTx/>
              <a:buNone/>
              <a:tabLst>
                <a:tab pos="536575" algn="l"/>
              </a:tabLst>
              <a:defRPr sz="2400">
                <a:solidFill>
                  <a:schemeClr val="tx1"/>
                </a:solidFill>
                <a:latin typeface="+mn-lt"/>
                <a:ea typeface="+mn-ea"/>
                <a:cs typeface="+mn-cs"/>
              </a:defRPr>
            </a:lvl3pPr>
            <a:lvl4pPr marL="630238" indent="-180975" algn="l" rtl="0" eaLnBrk="1" fontAlgn="base" hangingPunct="1">
              <a:lnSpc>
                <a:spcPts val="2400"/>
              </a:lnSpc>
              <a:spcBef>
                <a:spcPts val="200"/>
              </a:spcBef>
              <a:spcAft>
                <a:spcPts val="200"/>
              </a:spcAft>
              <a:buClr>
                <a:schemeClr val="accent1">
                  <a:lumMod val="50000"/>
                </a:schemeClr>
              </a:buClr>
              <a:buFont typeface="Arial" panose="020B0604020202020204" pitchFamily="34" charset="0"/>
              <a:buChar char="•"/>
              <a:tabLst/>
              <a:defRPr sz="2000">
                <a:solidFill>
                  <a:schemeClr val="tx1"/>
                </a:solidFill>
                <a:latin typeface="+mn-lt"/>
                <a:ea typeface="+mn-ea"/>
                <a:cs typeface="+mn-cs"/>
              </a:defRPr>
            </a:lvl4pPr>
            <a:lvl5pPr marL="20923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5pPr>
            <a:lvl6pPr marL="2549525" indent="-228600" algn="l" rtl="0" eaLnBrk="1" fontAlgn="base" hangingPunct="1">
              <a:spcBef>
                <a:spcPct val="20000"/>
              </a:spcBef>
              <a:spcAft>
                <a:spcPct val="0"/>
              </a:spcAft>
              <a:buChar char="»"/>
              <a:tabLst>
                <a:tab pos="292100" algn="l"/>
              </a:tabLst>
              <a:defRPr sz="2000">
                <a:solidFill>
                  <a:schemeClr val="tx1"/>
                </a:solidFill>
                <a:latin typeface="+mn-lt"/>
                <a:ea typeface="+mn-ea"/>
              </a:defRPr>
            </a:lvl6pPr>
            <a:lvl7pPr marL="3006725" indent="-228600" algn="l" rtl="0" eaLnBrk="1" fontAlgn="base" hangingPunct="1">
              <a:spcBef>
                <a:spcPct val="20000"/>
              </a:spcBef>
              <a:spcAft>
                <a:spcPct val="0"/>
              </a:spcAft>
              <a:buChar char="»"/>
              <a:tabLst>
                <a:tab pos="292100" algn="l"/>
              </a:tabLst>
              <a:defRPr sz="2000">
                <a:solidFill>
                  <a:schemeClr val="tx1"/>
                </a:solidFill>
                <a:latin typeface="+mn-lt"/>
                <a:ea typeface="+mn-ea"/>
              </a:defRPr>
            </a:lvl7pPr>
            <a:lvl8pPr marL="3463925" indent="-228600" algn="l" rtl="0" eaLnBrk="1" fontAlgn="base" hangingPunct="1">
              <a:spcBef>
                <a:spcPct val="20000"/>
              </a:spcBef>
              <a:spcAft>
                <a:spcPct val="0"/>
              </a:spcAft>
              <a:buChar char="»"/>
              <a:tabLst>
                <a:tab pos="292100" algn="l"/>
              </a:tabLst>
              <a:defRPr sz="2000">
                <a:solidFill>
                  <a:schemeClr val="tx1"/>
                </a:solidFill>
                <a:latin typeface="+mn-lt"/>
                <a:ea typeface="+mn-ea"/>
              </a:defRPr>
            </a:lvl8pPr>
            <a:lvl9pPr marL="3921125" indent="-228600" algn="l" rtl="0" eaLnBrk="1" fontAlgn="base" hangingPunct="1">
              <a:spcBef>
                <a:spcPct val="20000"/>
              </a:spcBef>
              <a:spcAft>
                <a:spcPct val="0"/>
              </a:spcAft>
              <a:buChar char="»"/>
              <a:tabLst>
                <a:tab pos="292100" algn="l"/>
              </a:tabLst>
              <a:defRPr sz="2000">
                <a:solidFill>
                  <a:schemeClr val="tx1"/>
                </a:solidFill>
                <a:latin typeface="+mn-lt"/>
                <a:ea typeface="+mn-ea"/>
              </a:defRPr>
            </a:lvl9pPr>
          </a:lstStyle>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err="1">
                <a:solidFill>
                  <a:prstClr val="black"/>
                </a:solidFill>
                <a:latin typeface="+mn-lt"/>
                <a:sym typeface="Wingdings" panose="05000000000000000000" pitchFamily="2" charset="2"/>
              </a:rPr>
              <a:t>Polityka</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klimatyczna</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to</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istotny</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czynnik</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napędzający</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procesy</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transformacji</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społecznej</a:t>
            </a:r>
            <a:r>
              <a:rPr lang="de-DE" sz="1800" dirty="0">
                <a:solidFill>
                  <a:prstClr val="black"/>
                </a:solidFill>
                <a:latin typeface="+mn-lt"/>
                <a:sym typeface="Wingdings" panose="05000000000000000000" pitchFamily="2" charset="2"/>
              </a:rPr>
              <a:t> i </a:t>
            </a:r>
            <a:r>
              <a:rPr lang="de-DE" sz="1800" dirty="0" err="1">
                <a:solidFill>
                  <a:prstClr val="black"/>
                </a:solidFill>
                <a:latin typeface="+mn-lt"/>
                <a:sym typeface="Wingdings" panose="05000000000000000000" pitchFamily="2" charset="2"/>
              </a:rPr>
              <a:t>gospodarczej</a:t>
            </a:r>
            <a:r>
              <a:rPr lang="de-DE" sz="1800" dirty="0">
                <a:solidFill>
                  <a:prstClr val="black"/>
                </a:solidFill>
                <a:latin typeface="+mn-lt"/>
                <a:sym typeface="Wingdings" panose="05000000000000000000" pitchFamily="2" charset="2"/>
              </a:rPr>
              <a:t>.</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a:solidFill>
                  <a:prstClr val="black"/>
                </a:solidFill>
                <a:latin typeface="+mn-lt"/>
                <a:sym typeface="Wingdings" panose="05000000000000000000" pitchFamily="2" charset="2"/>
              </a:rPr>
              <a:t>IG Metall </a:t>
            </a:r>
            <a:r>
              <a:rPr lang="de-DE" sz="1800" dirty="0" err="1">
                <a:solidFill>
                  <a:prstClr val="black"/>
                </a:solidFill>
                <a:latin typeface="+mn-lt"/>
                <a:sym typeface="Wingdings" panose="05000000000000000000" pitchFamily="2" charset="2"/>
              </a:rPr>
              <a:t>musi</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odpowiednio</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wcześnie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dostrzegać</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szanse</a:t>
            </a:r>
            <a:r>
              <a:rPr lang="de-DE" sz="1800" dirty="0">
                <a:solidFill>
                  <a:prstClr val="black"/>
                </a:solidFill>
                <a:latin typeface="+mn-lt"/>
                <a:sym typeface="Wingdings" panose="05000000000000000000" pitchFamily="2" charset="2"/>
              </a:rPr>
              <a:t> i </a:t>
            </a:r>
            <a:r>
              <a:rPr lang="de-DE" sz="1800" dirty="0" err="1">
                <a:solidFill>
                  <a:prstClr val="black"/>
                </a:solidFill>
                <a:latin typeface="+mn-lt"/>
                <a:sym typeface="Wingdings" panose="05000000000000000000" pitchFamily="2" charset="2"/>
              </a:rPr>
              <a:t>ryzyka</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jakie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wiążą</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się</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ze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zmianami</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strukturalnymi</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dla</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zatrudnionych</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oraz</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współkształtować</a:t>
            </a:r>
            <a:r>
              <a:rPr lang="de-DE" sz="1800" dirty="0">
                <a:solidFill>
                  <a:prstClr val="black"/>
                </a:solidFill>
                <a:latin typeface="+mn-lt"/>
                <a:sym typeface="Wingdings" panose="05000000000000000000" pitchFamily="2" charset="2"/>
              </a:rPr>
              <a:t> je </a:t>
            </a:r>
            <a:r>
              <a:rPr lang="de-DE" sz="1800" dirty="0" err="1">
                <a:solidFill>
                  <a:prstClr val="black"/>
                </a:solidFill>
                <a:latin typeface="+mn-lt"/>
                <a:sym typeface="Wingdings" panose="05000000000000000000" pitchFamily="2" charset="2"/>
              </a:rPr>
              <a:t>w</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określonych</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branżach</a:t>
            </a:r>
            <a:r>
              <a:rPr lang="de-DE" sz="1800" dirty="0">
                <a:solidFill>
                  <a:prstClr val="black"/>
                </a:solidFill>
                <a:latin typeface="+mn-lt"/>
                <a:sym typeface="Wingdings" panose="05000000000000000000" pitchFamily="2" charset="2"/>
              </a:rPr>
              <a:t> i </a:t>
            </a:r>
            <a:r>
              <a:rPr lang="de-DE" sz="1800" dirty="0" err="1">
                <a:solidFill>
                  <a:prstClr val="black"/>
                </a:solidFill>
                <a:latin typeface="+mn-lt"/>
                <a:sym typeface="Wingdings" panose="05000000000000000000" pitchFamily="2" charset="2"/>
              </a:rPr>
              <a:t>regionach</a:t>
            </a:r>
            <a:r>
              <a:rPr lang="de-DE" sz="1800" dirty="0">
                <a:solidFill>
                  <a:prstClr val="black"/>
                </a:solidFill>
                <a:latin typeface="+mn-lt"/>
                <a:sym typeface="Wingdings" panose="05000000000000000000" pitchFamily="2" charset="2"/>
              </a:rPr>
              <a:t>.</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a:solidFill>
                  <a:prstClr val="black"/>
                </a:solidFill>
                <a:latin typeface="+mn-lt"/>
                <a:sym typeface="Wingdings" panose="05000000000000000000" pitchFamily="2" charset="2"/>
              </a:rPr>
              <a:t>IG Metall </a:t>
            </a:r>
            <a:r>
              <a:rPr lang="de-DE" sz="1800" dirty="0" err="1">
                <a:solidFill>
                  <a:prstClr val="black"/>
                </a:solidFill>
                <a:latin typeface="+mn-lt"/>
                <a:sym typeface="Wingdings" panose="05000000000000000000" pitchFamily="2" charset="2"/>
              </a:rPr>
              <a:t>opowiada</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się</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za</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produkcją</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odpowiedzialną</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ekologicznie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która</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oferuje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w</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przemyśle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dobrze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płatną</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pracę</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dla</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dobrze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wykwalifikowanych</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pracowników</a:t>
            </a:r>
            <a:r>
              <a:rPr lang="de-DE" sz="1800" dirty="0">
                <a:solidFill>
                  <a:prstClr val="black"/>
                </a:solidFill>
                <a:latin typeface="+mn-lt"/>
                <a:sym typeface="Wingdings" panose="05000000000000000000" pitchFamily="2" charset="2"/>
              </a:rPr>
              <a:t>.</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a:solidFill>
                  <a:prstClr val="black"/>
                </a:solidFill>
                <a:latin typeface="+mn-lt"/>
                <a:sym typeface="Wingdings" panose="05000000000000000000" pitchFamily="2" charset="2"/>
              </a:rPr>
              <a:t>IG Metall </a:t>
            </a:r>
            <a:r>
              <a:rPr lang="de-DE" sz="1800" dirty="0" err="1">
                <a:solidFill>
                  <a:prstClr val="black"/>
                </a:solidFill>
                <a:latin typeface="+mn-lt"/>
                <a:sym typeface="Wingdings" panose="05000000000000000000" pitchFamily="2" charset="2"/>
              </a:rPr>
              <a:t>będzie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monitorował</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kontynuację</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niemieckiego</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planu</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ochrony</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klimatu</a:t>
            </a:r>
            <a:r>
              <a:rPr lang="de-DE" sz="1800" dirty="0">
                <a:solidFill>
                  <a:prstClr val="black"/>
                </a:solidFill>
                <a:latin typeface="+mn-lt"/>
                <a:sym typeface="Wingdings" panose="05000000000000000000" pitchFamily="2" charset="2"/>
              </a:rPr>
              <a:t> do </a:t>
            </a:r>
            <a:r>
              <a:rPr lang="de-DE" sz="1800" dirty="0" err="1">
                <a:solidFill>
                  <a:prstClr val="black"/>
                </a:solidFill>
                <a:latin typeface="+mn-lt"/>
                <a:sym typeface="Wingdings" panose="05000000000000000000" pitchFamily="2" charset="2"/>
              </a:rPr>
              <a:t>roku</a:t>
            </a:r>
            <a:r>
              <a:rPr lang="de-DE" sz="1800" dirty="0">
                <a:solidFill>
                  <a:prstClr val="black"/>
                </a:solidFill>
                <a:latin typeface="+mn-lt"/>
                <a:sym typeface="Wingdings" panose="05000000000000000000" pitchFamily="2" charset="2"/>
              </a:rPr>
              <a:t> 2050 </a:t>
            </a:r>
            <a:r>
              <a:rPr lang="de-DE" sz="1800" dirty="0" err="1">
                <a:solidFill>
                  <a:prstClr val="black"/>
                </a:solidFill>
                <a:latin typeface="+mn-lt"/>
                <a:sym typeface="Wingdings" panose="05000000000000000000" pitchFamily="2" charset="2"/>
              </a:rPr>
              <a:t>oraz</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uchwalenie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ustawy</a:t>
            </a:r>
            <a:r>
              <a:rPr lang="de-DE" sz="1800" dirty="0">
                <a:solidFill>
                  <a:prstClr val="black"/>
                </a:solidFill>
                <a:latin typeface="+mn-lt"/>
                <a:sym typeface="Wingdings" panose="05000000000000000000" pitchFamily="2" charset="2"/>
              </a:rPr>
              <a:t> o </a:t>
            </a:r>
            <a:r>
              <a:rPr lang="de-DE" sz="1800" dirty="0" err="1">
                <a:solidFill>
                  <a:prstClr val="black"/>
                </a:solidFill>
                <a:latin typeface="+mn-lt"/>
                <a:sym typeface="Wingdings" panose="05000000000000000000" pitchFamily="2" charset="2"/>
              </a:rPr>
              <a:t>ochronie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klimatu</a:t>
            </a:r>
            <a:r>
              <a:rPr lang="de-DE" sz="1800" dirty="0">
                <a:solidFill>
                  <a:prstClr val="black"/>
                </a:solidFill>
                <a:latin typeface="+mn-lt"/>
                <a:sym typeface="Wingdings" panose="05000000000000000000" pitchFamily="2" charset="2"/>
              </a:rPr>
              <a:t>, a </a:t>
            </a:r>
            <a:r>
              <a:rPr lang="de-DE" sz="1800" dirty="0" err="1">
                <a:solidFill>
                  <a:prstClr val="black"/>
                </a:solidFill>
                <a:latin typeface="+mn-lt"/>
                <a:sym typeface="Wingdings" panose="05000000000000000000" pitchFamily="2" charset="2"/>
              </a:rPr>
              <a:t>także</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zajmował</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w</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związku</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z</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nimi</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stanowisko</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w</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kwestiach</a:t>
            </a:r>
            <a:r>
              <a:rPr lang="de-DE" sz="1800" dirty="0">
                <a:solidFill>
                  <a:prstClr val="black"/>
                </a:solidFill>
                <a:latin typeface="+mn-lt"/>
                <a:sym typeface="Wingdings" panose="05000000000000000000" pitchFamily="2" charset="2"/>
              </a:rPr>
              <a:t> </a:t>
            </a:r>
            <a:r>
              <a:rPr lang="de-DE" sz="1800" dirty="0" err="1">
                <a:solidFill>
                  <a:prstClr val="black"/>
                </a:solidFill>
                <a:latin typeface="+mn-lt"/>
                <a:sym typeface="Wingdings" panose="05000000000000000000" pitchFamily="2" charset="2"/>
              </a:rPr>
              <a:t>merytorycznych</a:t>
            </a:r>
            <a:r>
              <a:rPr lang="de-DE" sz="1800" dirty="0">
                <a:solidFill>
                  <a:prstClr val="black"/>
                </a:solidFill>
                <a:latin typeface="+mn-lt"/>
                <a:sym typeface="Wingdings" panose="05000000000000000000" pitchFamily="2" charset="2"/>
              </a:rPr>
              <a:t> i </a:t>
            </a:r>
            <a:r>
              <a:rPr lang="de-DE" sz="1800" dirty="0" err="1">
                <a:solidFill>
                  <a:prstClr val="black"/>
                </a:solidFill>
                <a:latin typeface="+mn-lt"/>
                <a:sym typeface="Wingdings" panose="05000000000000000000" pitchFamily="2" charset="2"/>
              </a:rPr>
              <a:t>politycznych</a:t>
            </a:r>
            <a:r>
              <a:rPr lang="de-DE" sz="1800" dirty="0">
                <a:solidFill>
                  <a:prstClr val="black"/>
                </a:solidFill>
                <a:latin typeface="+mn-lt"/>
                <a:sym typeface="Wingdings" panose="05000000000000000000" pitchFamily="2" charset="2"/>
              </a:rPr>
              <a:t>.</a:t>
            </a:r>
          </a:p>
          <a:p>
            <a:pPr>
              <a:lnSpc>
                <a:spcPct val="100000"/>
              </a:lnSpc>
              <a:spcBef>
                <a:spcPts val="0"/>
              </a:spcBef>
              <a:spcAft>
                <a:spcPts val="1200"/>
              </a:spcAft>
            </a:pPr>
            <a:endParaRPr lang="de-DE" sz="1800" b="0" dirty="0">
              <a:solidFill>
                <a:prstClr val="black"/>
              </a:solidFill>
            </a:endParaRPr>
          </a:p>
        </p:txBody>
      </p:sp>
      <p:sp>
        <p:nvSpPr>
          <p:cNvPr id="7" name="Textfeld 6"/>
          <p:cNvSpPr txBox="1"/>
          <p:nvPr/>
        </p:nvSpPr>
        <p:spPr>
          <a:xfrm>
            <a:off x="402479" y="775786"/>
            <a:ext cx="2860591" cy="461665"/>
          </a:xfrm>
          <a:prstGeom prst="rect">
            <a:avLst/>
          </a:prstGeom>
          <a:noFill/>
        </p:spPr>
        <p:txBody>
          <a:bodyPr wrap="none" rtlCol="0">
            <a:spAutoFit/>
          </a:bodyPr>
          <a:lstStyle/>
          <a:p>
            <a:r>
              <a:rPr lang="de-DE" b="1" dirty="0" err="1">
                <a:solidFill>
                  <a:schemeClr val="bg1">
                    <a:lumMod val="50000"/>
                  </a:schemeClr>
                </a:solidFill>
                <a:latin typeface="+mn-lt"/>
              </a:rPr>
              <a:t>Polityka</a:t>
            </a:r>
            <a:r>
              <a:rPr lang="de-DE" b="1" dirty="0">
                <a:solidFill>
                  <a:schemeClr val="bg1">
                    <a:lumMod val="50000"/>
                  </a:schemeClr>
                </a:solidFill>
                <a:latin typeface="+mn-lt"/>
              </a:rPr>
              <a:t> </a:t>
            </a:r>
            <a:r>
              <a:rPr lang="de-DE" b="1" dirty="0" err="1">
                <a:solidFill>
                  <a:schemeClr val="bg1">
                    <a:lumMod val="50000"/>
                  </a:schemeClr>
                </a:solidFill>
                <a:latin typeface="+mn-lt"/>
              </a:rPr>
              <a:t>klimatyczna</a:t>
            </a:r>
            <a:r>
              <a:rPr lang="de-DE" b="1" dirty="0">
                <a:solidFill>
                  <a:srgbClr val="C00000"/>
                </a:solidFill>
                <a:latin typeface="+mn-lt"/>
              </a:rPr>
              <a:t> </a:t>
            </a:r>
          </a:p>
        </p:txBody>
      </p:sp>
    </p:spTree>
    <p:extLst>
      <p:ext uri="{BB962C8B-B14F-4D97-AF65-F5344CB8AC3E}">
        <p14:creationId xmlns:p14="http://schemas.microsoft.com/office/powerpoint/2010/main" val="176613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9"/>
          <p:cNvSpPr>
            <a:spLocks noGrp="1"/>
          </p:cNvSpPr>
          <p:nvPr>
            <p:ph type="sldNum" sz="quarter" idx="10"/>
          </p:nvPr>
        </p:nvSpPr>
        <p:spPr/>
        <p:txBody>
          <a:bodyPr/>
          <a:lstStyle/>
          <a:p>
            <a:pPr>
              <a:defRPr/>
            </a:pPr>
            <a:fld id="{C2762EB7-B15C-4046-86CC-E73736CFEE5B}" type="slidenum">
              <a:rPr lang="de-DE" altLang="de-DE" b="1">
                <a:solidFill>
                  <a:schemeClr val="bg1">
                    <a:lumMod val="50000"/>
                  </a:schemeClr>
                </a:solidFill>
              </a:rPr>
              <a:pPr>
                <a:defRPr/>
              </a:pPr>
              <a:t>4</a:t>
            </a:fld>
            <a:endParaRPr lang="de-DE" altLang="de-DE" b="1" dirty="0">
              <a:solidFill>
                <a:schemeClr val="bg1">
                  <a:lumMod val="50000"/>
                </a:schemeClr>
              </a:solidFill>
            </a:endParaRPr>
          </a:p>
        </p:txBody>
      </p:sp>
      <p:sp>
        <p:nvSpPr>
          <p:cNvPr id="2" name="Titel 1"/>
          <p:cNvSpPr>
            <a:spLocks noGrp="1"/>
          </p:cNvSpPr>
          <p:nvPr>
            <p:ph type="title"/>
          </p:nvPr>
        </p:nvSpPr>
        <p:spPr>
          <a:xfrm>
            <a:off x="323528" y="453725"/>
            <a:ext cx="7092650" cy="683569"/>
          </a:xfrm>
        </p:spPr>
        <p:txBody>
          <a:bodyPr>
            <a:noAutofit/>
          </a:bodyPr>
          <a:lstStyle/>
          <a:p>
            <a:r>
              <a:rPr lang="de-DE" dirty="0" err="1"/>
              <a:t>Raport</a:t>
            </a:r>
            <a:r>
              <a:rPr lang="de-DE" dirty="0"/>
              <a:t> BCG </a:t>
            </a:r>
            <a:r>
              <a:rPr lang="de-DE" dirty="0" err="1"/>
              <a:t>pt</a:t>
            </a:r>
            <a:r>
              <a:rPr lang="de-DE" dirty="0"/>
              <a:t>. „</a:t>
            </a:r>
            <a:r>
              <a:rPr lang="de-DE" dirty="0" err="1"/>
              <a:t>Przemysł</a:t>
            </a:r>
            <a:r>
              <a:rPr lang="de-DE" dirty="0"/>
              <a:t> a </a:t>
            </a:r>
            <a:r>
              <a:rPr lang="de-DE" dirty="0" err="1"/>
              <a:t>ochrona</a:t>
            </a:r>
            <a:r>
              <a:rPr lang="de-DE" dirty="0"/>
              <a:t> </a:t>
            </a:r>
            <a:r>
              <a:rPr lang="de-DE" dirty="0" err="1"/>
              <a:t>klimatu</a:t>
            </a:r>
            <a:r>
              <a:rPr lang="de-DE" dirty="0"/>
              <a:t> –</a:t>
            </a:r>
            <a:br>
              <a:rPr lang="de-DE" dirty="0"/>
            </a:br>
            <a:r>
              <a:rPr lang="de-DE" dirty="0" err="1"/>
              <a:t>możliwe</a:t>
            </a:r>
            <a:r>
              <a:rPr lang="de-DE" dirty="0"/>
              <a:t> </a:t>
            </a:r>
            <a:r>
              <a:rPr lang="de-DE" dirty="0" err="1"/>
              <a:t>drogi</a:t>
            </a:r>
            <a:r>
              <a:rPr lang="de-DE" dirty="0"/>
              <a:t> do </a:t>
            </a:r>
            <a:r>
              <a:rPr lang="de-DE" dirty="0" err="1"/>
              <a:t>osiągnięcia</a:t>
            </a:r>
            <a:r>
              <a:rPr lang="de-DE" dirty="0"/>
              <a:t> </a:t>
            </a:r>
            <a:r>
              <a:rPr lang="de-DE" dirty="0" err="1"/>
              <a:t>celu</a:t>
            </a:r>
            <a:r>
              <a:rPr lang="de-DE" dirty="0"/>
              <a:t> </a:t>
            </a:r>
            <a:r>
              <a:rPr lang="de-DE" dirty="0" err="1"/>
              <a:t>klimatycznego</a:t>
            </a:r>
            <a:r>
              <a:rPr lang="de-DE" dirty="0"/>
              <a:t>“</a:t>
            </a:r>
          </a:p>
        </p:txBody>
      </p:sp>
      <p:sp>
        <p:nvSpPr>
          <p:cNvPr id="11" name="Fußzeilenplatzhalter 10"/>
          <p:cNvSpPr>
            <a:spLocks noGrp="1"/>
          </p:cNvSpPr>
          <p:nvPr>
            <p:ph type="ftr" sz="quarter" idx="14"/>
          </p:nvPr>
        </p:nvSpPr>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pic>
        <p:nvPicPr>
          <p:cNvPr id="8" name="Grafik 7"/>
          <p:cNvPicPr>
            <a:picLocks noChangeAspect="1"/>
          </p:cNvPicPr>
          <p:nvPr/>
        </p:nvPicPr>
        <p:blipFill>
          <a:blip r:embed="rId3"/>
          <a:stretch>
            <a:fillRect/>
          </a:stretch>
        </p:blipFill>
        <p:spPr>
          <a:xfrm>
            <a:off x="611560" y="1844824"/>
            <a:ext cx="3414934" cy="3756434"/>
          </a:xfrm>
          <a:prstGeom prst="rect">
            <a:avLst/>
          </a:prstGeom>
        </p:spPr>
      </p:pic>
      <p:sp>
        <p:nvSpPr>
          <p:cNvPr id="9" name="Textfeld 8"/>
          <p:cNvSpPr txBox="1"/>
          <p:nvPr/>
        </p:nvSpPr>
        <p:spPr>
          <a:xfrm>
            <a:off x="4644008" y="2272682"/>
            <a:ext cx="4275513" cy="3046988"/>
          </a:xfrm>
          <a:prstGeom prst="rect">
            <a:avLst/>
          </a:prstGeom>
          <a:noFill/>
        </p:spPr>
        <p:txBody>
          <a:bodyPr wrap="square" rtlCol="0">
            <a:spAutoFit/>
          </a:bodyPr>
          <a:lstStyle/>
          <a:p>
            <a:pPr marL="342900" indent="-342900">
              <a:spcAft>
                <a:spcPts val="1800"/>
              </a:spcAft>
              <a:buSzPct val="130000"/>
              <a:buFont typeface="Arial" panose="020B0604020202020204" pitchFamily="34" charset="0"/>
              <a:buChar char="•"/>
            </a:pPr>
            <a:r>
              <a:rPr lang="de-DE" sz="1800" b="1" dirty="0" err="1">
                <a:solidFill>
                  <a:prstClr val="black"/>
                </a:solidFill>
                <a:latin typeface="Calibri"/>
              </a:rPr>
              <a:t>Cele</a:t>
            </a:r>
            <a:r>
              <a:rPr lang="de-DE" sz="1800" b="1" dirty="0">
                <a:solidFill>
                  <a:prstClr val="black"/>
                </a:solidFill>
                <a:latin typeface="Calibri"/>
              </a:rPr>
              <a:t> </a:t>
            </a:r>
            <a:r>
              <a:rPr lang="de-DE" sz="1800" b="1" dirty="0" err="1">
                <a:solidFill>
                  <a:prstClr val="black"/>
                </a:solidFill>
                <a:latin typeface="Calibri"/>
              </a:rPr>
              <a:t>klimatyczne</a:t>
            </a:r>
            <a:r>
              <a:rPr lang="de-DE" sz="1800" b="1" dirty="0">
                <a:solidFill>
                  <a:prstClr val="black"/>
                </a:solidFill>
                <a:latin typeface="Calibri"/>
              </a:rPr>
              <a:t> </a:t>
            </a:r>
            <a:r>
              <a:rPr lang="de-DE" sz="1800" b="1" dirty="0" err="1">
                <a:solidFill>
                  <a:prstClr val="black"/>
                </a:solidFill>
                <a:latin typeface="Calibri"/>
              </a:rPr>
              <a:t>można</a:t>
            </a:r>
            <a:r>
              <a:rPr lang="de-DE" sz="1800" b="1" dirty="0">
                <a:solidFill>
                  <a:prstClr val="black"/>
                </a:solidFill>
                <a:latin typeface="Calibri"/>
              </a:rPr>
              <a:t> </a:t>
            </a:r>
            <a:r>
              <a:rPr lang="de-DE" sz="1800" b="1" dirty="0" err="1">
                <a:solidFill>
                  <a:prstClr val="black"/>
                </a:solidFill>
                <a:latin typeface="Calibri"/>
              </a:rPr>
              <a:t>zrealizować</a:t>
            </a:r>
            <a:r>
              <a:rPr lang="de-DE" sz="1800" b="1" dirty="0">
                <a:solidFill>
                  <a:prstClr val="black"/>
                </a:solidFill>
                <a:latin typeface="Calibri"/>
              </a:rPr>
              <a:t> </a:t>
            </a:r>
            <a:r>
              <a:rPr lang="de-DE" sz="1800" b="1" dirty="0" err="1">
                <a:solidFill>
                  <a:srgbClr val="A80020"/>
                </a:solidFill>
                <a:latin typeface="Calibri"/>
              </a:rPr>
              <a:t>zarówno</a:t>
            </a:r>
            <a:r>
              <a:rPr lang="de-DE" sz="1800" b="1" dirty="0">
                <a:solidFill>
                  <a:srgbClr val="A80020"/>
                </a:solidFill>
                <a:latin typeface="Calibri"/>
              </a:rPr>
              <a:t> </a:t>
            </a:r>
            <a:r>
              <a:rPr lang="de-DE" sz="1800" b="1" dirty="0" err="1">
                <a:solidFill>
                  <a:srgbClr val="A80020"/>
                </a:solidFill>
                <a:latin typeface="Calibri"/>
              </a:rPr>
              <a:t>pod</a:t>
            </a:r>
            <a:r>
              <a:rPr lang="de-DE" sz="1800" b="1" dirty="0">
                <a:solidFill>
                  <a:srgbClr val="A80020"/>
                </a:solidFill>
                <a:latin typeface="Calibri"/>
              </a:rPr>
              <a:t> </a:t>
            </a:r>
            <a:r>
              <a:rPr lang="de-DE" sz="1800" b="1" dirty="0" err="1">
                <a:solidFill>
                  <a:srgbClr val="A80020"/>
                </a:solidFill>
                <a:latin typeface="Calibri"/>
              </a:rPr>
              <a:t>względem</a:t>
            </a:r>
            <a:r>
              <a:rPr lang="de-DE" sz="1800" b="1" dirty="0">
                <a:solidFill>
                  <a:srgbClr val="A80020"/>
                </a:solidFill>
                <a:latin typeface="Calibri"/>
              </a:rPr>
              <a:t> </a:t>
            </a:r>
            <a:r>
              <a:rPr lang="de-DE" sz="1800" b="1" dirty="0" err="1">
                <a:solidFill>
                  <a:srgbClr val="A80020"/>
                </a:solidFill>
                <a:latin typeface="Calibri"/>
              </a:rPr>
              <a:t>technologicznym</a:t>
            </a:r>
            <a:r>
              <a:rPr lang="de-DE" sz="1800" b="1" dirty="0">
                <a:solidFill>
                  <a:srgbClr val="A80020"/>
                </a:solidFill>
                <a:latin typeface="Calibri"/>
              </a:rPr>
              <a:t>, </a:t>
            </a:r>
            <a:r>
              <a:rPr lang="de-DE" sz="1800" b="1" dirty="0" err="1">
                <a:solidFill>
                  <a:srgbClr val="A80020"/>
                </a:solidFill>
                <a:latin typeface="Calibri"/>
              </a:rPr>
              <a:t>jak</a:t>
            </a:r>
            <a:r>
              <a:rPr lang="de-DE" sz="1800" b="1" dirty="0">
                <a:solidFill>
                  <a:srgbClr val="A80020"/>
                </a:solidFill>
                <a:latin typeface="Calibri"/>
              </a:rPr>
              <a:t> i </a:t>
            </a:r>
            <a:r>
              <a:rPr lang="de-DE" sz="1800" b="1" dirty="0" err="1">
                <a:solidFill>
                  <a:srgbClr val="A80020"/>
                </a:solidFill>
                <a:latin typeface="Calibri"/>
              </a:rPr>
              <a:t>gospodarczym</a:t>
            </a:r>
            <a:r>
              <a:rPr lang="de-DE" sz="1800" b="1" dirty="0">
                <a:solidFill>
                  <a:prstClr val="black"/>
                </a:solidFill>
                <a:latin typeface="Calibri"/>
              </a:rPr>
              <a:t>. </a:t>
            </a:r>
          </a:p>
          <a:p>
            <a:pPr marL="342900" indent="-342900">
              <a:spcAft>
                <a:spcPts val="1800"/>
              </a:spcAft>
              <a:buSzPct val="130000"/>
              <a:buFont typeface="Arial" panose="020B0604020202020204" pitchFamily="34" charset="0"/>
              <a:buChar char="•"/>
            </a:pPr>
            <a:r>
              <a:rPr lang="de-DE" sz="1800" b="1" dirty="0" err="1">
                <a:latin typeface="Calibri"/>
              </a:rPr>
              <a:t>Możliwe</a:t>
            </a:r>
            <a:r>
              <a:rPr lang="de-DE" sz="1800" b="1" dirty="0">
                <a:latin typeface="Calibri"/>
              </a:rPr>
              <a:t> </a:t>
            </a:r>
            <a:r>
              <a:rPr lang="de-DE" sz="1800" b="1" dirty="0" err="1">
                <a:latin typeface="Calibri"/>
              </a:rPr>
              <a:t>jest</a:t>
            </a:r>
            <a:r>
              <a:rPr lang="de-DE" sz="1800" b="1" dirty="0">
                <a:latin typeface="Calibri"/>
              </a:rPr>
              <a:t> </a:t>
            </a:r>
            <a:r>
              <a:rPr lang="de-DE" sz="1800" b="1" dirty="0" err="1">
                <a:solidFill>
                  <a:srgbClr val="C00000"/>
                </a:solidFill>
                <a:latin typeface="Calibri"/>
              </a:rPr>
              <a:t>zwiększanie</a:t>
            </a:r>
            <a:r>
              <a:rPr lang="de-DE" sz="1800" b="1" dirty="0">
                <a:solidFill>
                  <a:srgbClr val="C00000"/>
                </a:solidFill>
                <a:latin typeface="Calibri"/>
              </a:rPr>
              <a:t> </a:t>
            </a:r>
            <a:r>
              <a:rPr lang="de-DE" sz="1800" b="1" dirty="0" err="1">
                <a:solidFill>
                  <a:srgbClr val="C00000"/>
                </a:solidFill>
                <a:latin typeface="Calibri"/>
              </a:rPr>
              <a:t>wartości</a:t>
            </a:r>
            <a:r>
              <a:rPr lang="de-DE" sz="1800" b="1" dirty="0">
                <a:solidFill>
                  <a:srgbClr val="C00000"/>
                </a:solidFill>
                <a:latin typeface="Calibri"/>
              </a:rPr>
              <a:t> </a:t>
            </a:r>
            <a:r>
              <a:rPr lang="de-DE" sz="1800" b="1" dirty="0" err="1">
                <a:solidFill>
                  <a:srgbClr val="C00000"/>
                </a:solidFill>
                <a:latin typeface="Calibri"/>
              </a:rPr>
              <a:t>dodanej</a:t>
            </a:r>
            <a:r>
              <a:rPr lang="de-DE" sz="1800" b="1" dirty="0">
                <a:solidFill>
                  <a:prstClr val="black"/>
                </a:solidFill>
                <a:latin typeface="Calibri"/>
              </a:rPr>
              <a:t> i </a:t>
            </a:r>
            <a:r>
              <a:rPr lang="de-DE" sz="1800" b="1" dirty="0" err="1">
                <a:solidFill>
                  <a:srgbClr val="C00000"/>
                </a:solidFill>
                <a:latin typeface="Calibri"/>
              </a:rPr>
              <a:t>zatrudnienia</a:t>
            </a:r>
            <a:r>
              <a:rPr lang="de-DE" sz="1800" b="1" dirty="0">
                <a:solidFill>
                  <a:prstClr val="black"/>
                </a:solidFill>
                <a:latin typeface="Calibri"/>
              </a:rPr>
              <a:t>.</a:t>
            </a:r>
          </a:p>
          <a:p>
            <a:pPr marL="342900" indent="-342900">
              <a:spcAft>
                <a:spcPts val="1800"/>
              </a:spcAft>
              <a:buSzPct val="130000"/>
              <a:buFont typeface="Arial" panose="020B0604020202020204" pitchFamily="34" charset="0"/>
              <a:buChar char="•"/>
            </a:pPr>
            <a:r>
              <a:rPr lang="de-DE" sz="1800" b="1" dirty="0">
                <a:solidFill>
                  <a:prstClr val="black"/>
                </a:solidFill>
                <a:latin typeface="Calibri"/>
              </a:rPr>
              <a:t>Ale: </a:t>
            </a:r>
            <a:r>
              <a:rPr lang="de-DE" sz="1800" b="1" dirty="0" err="1">
                <a:solidFill>
                  <a:prstClr val="black"/>
                </a:solidFill>
                <a:latin typeface="Calibri"/>
              </a:rPr>
              <a:t>Potrzebne</a:t>
            </a:r>
            <a:r>
              <a:rPr lang="de-DE" sz="1800" b="1" dirty="0">
                <a:solidFill>
                  <a:prstClr val="black"/>
                </a:solidFill>
                <a:latin typeface="Calibri"/>
              </a:rPr>
              <a:t> </a:t>
            </a:r>
            <a:r>
              <a:rPr lang="de-DE" sz="1800" b="1" dirty="0" err="1">
                <a:solidFill>
                  <a:prstClr val="black"/>
                </a:solidFill>
                <a:latin typeface="Calibri"/>
              </a:rPr>
              <a:t>są</a:t>
            </a:r>
            <a:r>
              <a:rPr lang="de-DE" sz="1800" b="1" dirty="0">
                <a:solidFill>
                  <a:prstClr val="black"/>
                </a:solidFill>
                <a:latin typeface="Calibri"/>
              </a:rPr>
              <a:t> do </a:t>
            </a:r>
            <a:r>
              <a:rPr lang="de-DE" sz="1800" b="1" dirty="0" err="1">
                <a:solidFill>
                  <a:prstClr val="black"/>
                </a:solidFill>
                <a:latin typeface="Calibri"/>
              </a:rPr>
              <a:t>tego</a:t>
            </a:r>
            <a:r>
              <a:rPr lang="de-DE" sz="1800" b="1" dirty="0">
                <a:solidFill>
                  <a:prstClr val="black"/>
                </a:solidFill>
                <a:latin typeface="Calibri"/>
              </a:rPr>
              <a:t> </a:t>
            </a:r>
            <a:r>
              <a:rPr lang="de-DE" sz="1800" b="1" dirty="0" err="1">
                <a:solidFill>
                  <a:prstClr val="black"/>
                </a:solidFill>
                <a:latin typeface="Calibri"/>
              </a:rPr>
              <a:t>znaczne</a:t>
            </a:r>
            <a:r>
              <a:rPr lang="de-DE" sz="1800" b="1" dirty="0">
                <a:solidFill>
                  <a:srgbClr val="FF0000"/>
                </a:solidFill>
                <a:latin typeface="Calibri"/>
              </a:rPr>
              <a:t> </a:t>
            </a:r>
            <a:r>
              <a:rPr lang="de-DE" sz="1800" b="1" dirty="0" err="1">
                <a:solidFill>
                  <a:srgbClr val="A80020"/>
                </a:solidFill>
                <a:latin typeface="Calibri"/>
              </a:rPr>
              <a:t>wysiłki</a:t>
            </a:r>
            <a:r>
              <a:rPr lang="de-DE" sz="1800" b="1" dirty="0">
                <a:solidFill>
                  <a:srgbClr val="A80020"/>
                </a:solidFill>
                <a:latin typeface="Calibri"/>
              </a:rPr>
              <a:t> </a:t>
            </a:r>
            <a:r>
              <a:rPr lang="de-DE" sz="1800" b="1" dirty="0" err="1">
                <a:solidFill>
                  <a:srgbClr val="A80020"/>
                </a:solidFill>
                <a:latin typeface="Calibri"/>
              </a:rPr>
              <a:t>transformacyjne</a:t>
            </a:r>
            <a:r>
              <a:rPr lang="de-DE" sz="1800" b="1" dirty="0">
                <a:solidFill>
                  <a:prstClr val="black"/>
                </a:solidFill>
                <a:latin typeface="Calibri"/>
              </a:rPr>
              <a:t>, </a:t>
            </a:r>
            <a:r>
              <a:rPr lang="de-DE" sz="1800" b="1" dirty="0" err="1">
                <a:solidFill>
                  <a:prstClr val="black"/>
                </a:solidFill>
                <a:latin typeface="Calibri"/>
              </a:rPr>
              <a:t>które</a:t>
            </a:r>
            <a:r>
              <a:rPr lang="de-DE" sz="1800" b="1" dirty="0">
                <a:solidFill>
                  <a:prstClr val="black"/>
                </a:solidFill>
                <a:latin typeface="Calibri"/>
              </a:rPr>
              <a:t> </a:t>
            </a:r>
            <a:r>
              <a:rPr lang="de-DE" sz="1800" b="1" dirty="0" err="1">
                <a:solidFill>
                  <a:prstClr val="black"/>
                </a:solidFill>
                <a:latin typeface="Calibri"/>
              </a:rPr>
              <a:t>wymagają</a:t>
            </a:r>
            <a:r>
              <a:rPr lang="de-DE" sz="1800" b="1" dirty="0">
                <a:solidFill>
                  <a:prstClr val="black"/>
                </a:solidFill>
                <a:latin typeface="Calibri"/>
              </a:rPr>
              <a:t> </a:t>
            </a:r>
            <a:r>
              <a:rPr lang="de-DE" sz="1800" b="1" dirty="0" err="1">
                <a:solidFill>
                  <a:srgbClr val="A80020"/>
                </a:solidFill>
                <a:latin typeface="Calibri"/>
              </a:rPr>
              <a:t>rozważnego</a:t>
            </a:r>
            <a:r>
              <a:rPr lang="de-DE" sz="1800" b="1" dirty="0">
                <a:solidFill>
                  <a:srgbClr val="A80020"/>
                </a:solidFill>
                <a:latin typeface="Calibri"/>
              </a:rPr>
              <a:t> i </a:t>
            </a:r>
            <a:r>
              <a:rPr lang="de-DE" sz="1800" b="1" dirty="0" err="1">
                <a:solidFill>
                  <a:srgbClr val="A80020"/>
                </a:solidFill>
                <a:latin typeface="Calibri"/>
              </a:rPr>
              <a:t>mądrego</a:t>
            </a:r>
            <a:r>
              <a:rPr lang="de-DE" sz="1800" b="1" dirty="0">
                <a:solidFill>
                  <a:srgbClr val="A80020"/>
                </a:solidFill>
                <a:latin typeface="Calibri"/>
              </a:rPr>
              <a:t> </a:t>
            </a:r>
            <a:r>
              <a:rPr lang="de-DE" sz="1800" b="1" dirty="0" err="1">
                <a:solidFill>
                  <a:srgbClr val="A80020"/>
                </a:solidFill>
                <a:latin typeface="Calibri"/>
              </a:rPr>
              <a:t>kierowania</a:t>
            </a:r>
            <a:r>
              <a:rPr lang="de-DE" sz="1800" b="1" dirty="0">
                <a:solidFill>
                  <a:srgbClr val="A80020"/>
                </a:solidFill>
                <a:latin typeface="Calibri"/>
              </a:rPr>
              <a:t> </a:t>
            </a:r>
            <a:r>
              <a:rPr lang="de-DE" sz="1800" b="1" dirty="0" err="1">
                <a:solidFill>
                  <a:srgbClr val="A80020"/>
                </a:solidFill>
                <a:latin typeface="Calibri"/>
              </a:rPr>
              <a:t>polityką</a:t>
            </a:r>
            <a:r>
              <a:rPr lang="de-DE" sz="1800" b="1" dirty="0">
                <a:solidFill>
                  <a:srgbClr val="A80020"/>
                </a:solidFill>
                <a:latin typeface="Calibri"/>
              </a:rPr>
              <a:t> </a:t>
            </a:r>
            <a:r>
              <a:rPr lang="de-DE" sz="1800" b="1" dirty="0" err="1">
                <a:solidFill>
                  <a:srgbClr val="A80020"/>
                </a:solidFill>
                <a:latin typeface="Calibri"/>
              </a:rPr>
              <a:t>przemysłową</a:t>
            </a:r>
            <a:r>
              <a:rPr lang="de-DE" sz="1800" b="1" dirty="0">
                <a:solidFill>
                  <a:prstClr val="black"/>
                </a:solidFill>
                <a:latin typeface="Calibri"/>
              </a:rPr>
              <a:t>.  </a:t>
            </a:r>
          </a:p>
        </p:txBody>
      </p:sp>
    </p:spTree>
    <p:extLst>
      <p:ext uri="{BB962C8B-B14F-4D97-AF65-F5344CB8AC3E}">
        <p14:creationId xmlns:p14="http://schemas.microsoft.com/office/powerpoint/2010/main" val="425491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C2762EB7-B15C-4046-86CC-E73736CFEE5B}" type="slidenum">
              <a:rPr lang="de-DE" altLang="de-DE" b="1" smtClean="0">
                <a:solidFill>
                  <a:schemeClr val="bg1">
                    <a:lumMod val="50000"/>
                  </a:schemeClr>
                </a:solidFill>
              </a:rPr>
              <a:pPr>
                <a:defRPr/>
              </a:pPr>
              <a:t>5</a:t>
            </a:fld>
            <a:endParaRPr lang="de-DE" altLang="de-DE" b="1" dirty="0">
              <a:solidFill>
                <a:schemeClr val="bg1">
                  <a:lumMod val="50000"/>
                </a:schemeClr>
              </a:solidFill>
            </a:endParaRPr>
          </a:p>
        </p:txBody>
      </p:sp>
      <p:sp>
        <p:nvSpPr>
          <p:cNvPr id="4" name="Fußzeilenplatzhalter 3"/>
          <p:cNvSpPr>
            <a:spLocks noGrp="1"/>
          </p:cNvSpPr>
          <p:nvPr>
            <p:ph type="ftr" sz="quarter" idx="14"/>
          </p:nvPr>
        </p:nvSpPr>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5" name="Textplatzhalter 2"/>
          <p:cNvSpPr txBox="1">
            <a:spLocks/>
          </p:cNvSpPr>
          <p:nvPr/>
        </p:nvSpPr>
        <p:spPr>
          <a:xfrm>
            <a:off x="306062" y="760187"/>
            <a:ext cx="6307010" cy="412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2400" b="1" dirty="0" err="1">
                <a:solidFill>
                  <a:schemeClr val="bg1">
                    <a:lumMod val="50000"/>
                  </a:schemeClr>
                </a:solidFill>
              </a:rPr>
              <a:t>Związkowe</a:t>
            </a:r>
            <a:r>
              <a:rPr lang="de-DE" sz="2400" b="1" dirty="0">
                <a:solidFill>
                  <a:schemeClr val="bg1">
                    <a:lumMod val="50000"/>
                  </a:schemeClr>
                </a:solidFill>
              </a:rPr>
              <a:t> </a:t>
            </a:r>
            <a:r>
              <a:rPr lang="de-DE" sz="2400" b="1" dirty="0" err="1">
                <a:solidFill>
                  <a:schemeClr val="bg1">
                    <a:lumMod val="50000"/>
                  </a:schemeClr>
                </a:solidFill>
              </a:rPr>
              <a:t>wytyczne</a:t>
            </a:r>
            <a:r>
              <a:rPr lang="de-DE" sz="2400" b="1" dirty="0">
                <a:solidFill>
                  <a:schemeClr val="bg1">
                    <a:lumMod val="50000"/>
                  </a:schemeClr>
                </a:solidFill>
              </a:rPr>
              <a:t> </a:t>
            </a:r>
            <a:r>
              <a:rPr lang="de-DE" sz="2400" b="1" dirty="0" err="1">
                <a:solidFill>
                  <a:schemeClr val="bg1">
                    <a:lumMod val="50000"/>
                  </a:schemeClr>
                </a:solidFill>
              </a:rPr>
              <a:t>w</a:t>
            </a:r>
            <a:r>
              <a:rPr lang="de-DE" sz="2400" b="1" dirty="0">
                <a:solidFill>
                  <a:schemeClr val="bg1">
                    <a:lumMod val="50000"/>
                  </a:schemeClr>
                </a:solidFill>
              </a:rPr>
              <a:t> </a:t>
            </a:r>
            <a:r>
              <a:rPr lang="de-DE" sz="2400" b="1" dirty="0" err="1">
                <a:solidFill>
                  <a:schemeClr val="bg1">
                    <a:lumMod val="50000"/>
                  </a:schemeClr>
                </a:solidFill>
              </a:rPr>
              <a:t>polityce</a:t>
            </a:r>
            <a:r>
              <a:rPr lang="de-DE" sz="2400" b="1" dirty="0">
                <a:solidFill>
                  <a:schemeClr val="bg1">
                    <a:lumMod val="50000"/>
                  </a:schemeClr>
                </a:solidFill>
              </a:rPr>
              <a:t> </a:t>
            </a:r>
            <a:r>
              <a:rPr lang="de-DE" sz="2400" b="1" dirty="0" err="1">
                <a:solidFill>
                  <a:schemeClr val="bg1">
                    <a:lumMod val="50000"/>
                  </a:schemeClr>
                </a:solidFill>
              </a:rPr>
              <a:t>klimatycznej</a:t>
            </a:r>
            <a:endParaRPr lang="de-DE" sz="2400" b="1" dirty="0">
              <a:solidFill>
                <a:schemeClr val="bg1">
                  <a:lumMod val="50000"/>
                </a:schemeClr>
              </a:solidFill>
            </a:endParaRPr>
          </a:p>
        </p:txBody>
      </p:sp>
      <p:sp>
        <p:nvSpPr>
          <p:cNvPr id="7" name="Textplatzhalter 1"/>
          <p:cNvSpPr txBox="1">
            <a:spLocks/>
          </p:cNvSpPr>
          <p:nvPr/>
        </p:nvSpPr>
        <p:spPr>
          <a:xfrm>
            <a:off x="971600" y="1329973"/>
            <a:ext cx="7698872" cy="4009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auto">
              <a:spcAft>
                <a:spcPts val="0"/>
              </a:spcAft>
              <a:buClr>
                <a:srgbClr val="C00000"/>
              </a:buClr>
              <a:buFont typeface="+mj-lt"/>
              <a:buAutoNum type="arabicPeriod"/>
            </a:pPr>
            <a:r>
              <a:rPr lang="de-DE" sz="2000" b="1" dirty="0" err="1">
                <a:solidFill>
                  <a:srgbClr val="C00000"/>
                </a:solidFill>
              </a:rPr>
              <a:t>Społeczne</a:t>
            </a:r>
            <a:r>
              <a:rPr lang="de-DE" sz="2000" b="1" dirty="0">
                <a:solidFill>
                  <a:srgbClr val="C00000"/>
                </a:solidFill>
              </a:rPr>
              <a:t> </a:t>
            </a:r>
            <a:r>
              <a:rPr lang="de-DE" sz="2000" b="1" dirty="0" err="1">
                <a:solidFill>
                  <a:srgbClr val="C00000"/>
                </a:solidFill>
              </a:rPr>
              <a:t>kształtowanie</a:t>
            </a:r>
            <a:r>
              <a:rPr lang="de-DE" sz="2000" b="1" dirty="0">
                <a:solidFill>
                  <a:srgbClr val="C00000"/>
                </a:solidFill>
              </a:rPr>
              <a:t> </a:t>
            </a:r>
            <a:r>
              <a:rPr lang="de-DE" sz="2000" b="1" dirty="0" err="1">
                <a:solidFill>
                  <a:srgbClr val="C00000"/>
                </a:solidFill>
              </a:rPr>
              <a:t>zmian</a:t>
            </a:r>
            <a:r>
              <a:rPr lang="de-DE" sz="2000" b="1" dirty="0">
                <a:solidFill>
                  <a:srgbClr val="C00000"/>
                </a:solidFill>
              </a:rPr>
              <a:t> </a:t>
            </a:r>
            <a:r>
              <a:rPr lang="de-DE" sz="2000" b="1" dirty="0" err="1">
                <a:solidFill>
                  <a:srgbClr val="C00000"/>
                </a:solidFill>
              </a:rPr>
              <a:t>strukturalnych</a:t>
            </a:r>
            <a:r>
              <a:rPr lang="de-DE" sz="2000" b="1" dirty="0">
                <a:solidFill>
                  <a:srgbClr val="C00000"/>
                </a:solidFill>
              </a:rPr>
              <a:t>. </a:t>
            </a:r>
            <a:r>
              <a:rPr lang="de-DE" sz="2000" dirty="0" err="1"/>
              <a:t>Przedsiębiorstwa</a:t>
            </a:r>
            <a:r>
              <a:rPr lang="de-DE" sz="2000" dirty="0"/>
              <a:t> i </a:t>
            </a:r>
            <a:r>
              <a:rPr lang="de-DE" sz="2000" dirty="0" err="1"/>
              <a:t>politycy</a:t>
            </a:r>
            <a:r>
              <a:rPr lang="de-DE" sz="2000" dirty="0"/>
              <a:t> </a:t>
            </a:r>
            <a:r>
              <a:rPr lang="de-DE" sz="2000" dirty="0" err="1"/>
              <a:t>muszą</a:t>
            </a:r>
            <a:r>
              <a:rPr lang="de-DE" sz="2000" dirty="0"/>
              <a:t> </a:t>
            </a:r>
            <a:r>
              <a:rPr lang="de-DE" sz="2000" dirty="0" err="1"/>
              <a:t>wziąć</a:t>
            </a:r>
            <a:r>
              <a:rPr lang="de-DE" sz="2000" dirty="0"/>
              <a:t> na </a:t>
            </a:r>
            <a:r>
              <a:rPr lang="de-DE" sz="2000" dirty="0" err="1"/>
              <a:t>siebie</a:t>
            </a:r>
            <a:r>
              <a:rPr lang="de-DE" sz="2000" dirty="0"/>
              <a:t> </a:t>
            </a:r>
            <a:r>
              <a:rPr lang="de-DE" sz="2000" dirty="0" err="1"/>
              <a:t>odpowiedzialność</a:t>
            </a:r>
            <a:r>
              <a:rPr lang="de-DE" sz="2000" dirty="0"/>
              <a:t> </a:t>
            </a:r>
            <a:r>
              <a:rPr lang="de-DE" sz="2000" dirty="0" err="1"/>
              <a:t>za</a:t>
            </a:r>
            <a:r>
              <a:rPr lang="de-DE" sz="2000" dirty="0"/>
              <a:t> </a:t>
            </a:r>
            <a:r>
              <a:rPr lang="de-DE" sz="2000" dirty="0" err="1"/>
              <a:t>zatrudnionych</a:t>
            </a:r>
            <a:r>
              <a:rPr lang="de-DE" sz="2000" dirty="0"/>
              <a:t> </a:t>
            </a:r>
            <a:r>
              <a:rPr lang="de-DE" sz="2000" dirty="0" err="1"/>
              <a:t>w</a:t>
            </a:r>
            <a:r>
              <a:rPr lang="de-DE" sz="2000" dirty="0"/>
              <a:t> </a:t>
            </a:r>
            <a:r>
              <a:rPr lang="de-DE" sz="2000" dirty="0" err="1"/>
              <a:t>poszczególnych</a:t>
            </a:r>
            <a:r>
              <a:rPr lang="de-DE" sz="2000" dirty="0"/>
              <a:t> </a:t>
            </a:r>
            <a:r>
              <a:rPr lang="de-DE" sz="2000" dirty="0" err="1"/>
              <a:t>branżach</a:t>
            </a:r>
            <a:r>
              <a:rPr lang="de-DE" sz="2000" dirty="0"/>
              <a:t> i </a:t>
            </a:r>
            <a:r>
              <a:rPr lang="de-DE" sz="2000" dirty="0" err="1"/>
              <a:t>regionach</a:t>
            </a:r>
            <a:r>
              <a:rPr lang="de-DE" sz="2000" dirty="0"/>
              <a:t>, </a:t>
            </a:r>
            <a:r>
              <a:rPr lang="de-DE" sz="2000" dirty="0" err="1"/>
              <a:t>odpowiednio</a:t>
            </a:r>
            <a:r>
              <a:rPr lang="de-DE" sz="2000" dirty="0"/>
              <a:t> </a:t>
            </a:r>
            <a:r>
              <a:rPr lang="de-DE" sz="2000" dirty="0" err="1"/>
              <a:t>wcześnie</a:t>
            </a:r>
            <a:r>
              <a:rPr lang="de-DE" sz="2000" dirty="0"/>
              <a:t> </a:t>
            </a:r>
            <a:r>
              <a:rPr lang="de-DE" sz="2000" dirty="0" err="1"/>
              <a:t>zacząć</a:t>
            </a:r>
            <a:r>
              <a:rPr lang="de-DE" sz="2000" dirty="0"/>
              <a:t> </a:t>
            </a:r>
            <a:r>
              <a:rPr lang="de-DE" sz="2000" dirty="0" err="1"/>
              <a:t>kształtować</a:t>
            </a:r>
            <a:r>
              <a:rPr lang="de-DE" sz="2000" dirty="0"/>
              <a:t> </a:t>
            </a:r>
            <a:r>
              <a:rPr lang="de-DE" sz="2000" dirty="0" err="1"/>
              <a:t>szanse</a:t>
            </a:r>
            <a:r>
              <a:rPr lang="de-DE" sz="2000" dirty="0"/>
              <a:t> i </a:t>
            </a:r>
            <a:r>
              <a:rPr lang="de-DE" sz="2000" dirty="0" err="1"/>
              <a:t>ryzyka</a:t>
            </a:r>
            <a:r>
              <a:rPr lang="de-DE" sz="2000" dirty="0"/>
              <a:t> </a:t>
            </a:r>
            <a:r>
              <a:rPr lang="de-DE" sz="2000" dirty="0" err="1"/>
              <a:t>związane</a:t>
            </a:r>
            <a:r>
              <a:rPr lang="de-DE" sz="2000" dirty="0"/>
              <a:t> </a:t>
            </a:r>
            <a:r>
              <a:rPr lang="de-DE" sz="2000" dirty="0" err="1"/>
              <a:t>z</a:t>
            </a:r>
            <a:r>
              <a:rPr lang="de-DE" sz="2000" dirty="0"/>
              <a:t> </a:t>
            </a:r>
            <a:r>
              <a:rPr lang="de-DE" sz="2000" dirty="0" err="1"/>
              <a:t>transformacją</a:t>
            </a:r>
            <a:r>
              <a:rPr lang="de-DE" sz="2000" dirty="0"/>
              <a:t> </a:t>
            </a:r>
            <a:r>
              <a:rPr lang="de-DE" sz="2000" dirty="0" err="1"/>
              <a:t>w</a:t>
            </a:r>
            <a:r>
              <a:rPr lang="de-DE" sz="2000" dirty="0"/>
              <a:t> </a:t>
            </a:r>
            <a:r>
              <a:rPr lang="de-DE" sz="2000" dirty="0" err="1"/>
              <a:t>kierunku</a:t>
            </a:r>
            <a:r>
              <a:rPr lang="de-DE" sz="2000" dirty="0"/>
              <a:t> </a:t>
            </a:r>
            <a:r>
              <a:rPr lang="de-DE" sz="2000" dirty="0" err="1"/>
              <a:t>produkcji</a:t>
            </a:r>
            <a:r>
              <a:rPr lang="de-DE" sz="2000" dirty="0"/>
              <a:t> </a:t>
            </a:r>
            <a:r>
              <a:rPr lang="de-DE" sz="2000" dirty="0" err="1"/>
              <a:t>neutralnej</a:t>
            </a:r>
            <a:r>
              <a:rPr lang="de-DE" sz="2000" dirty="0"/>
              <a:t> </a:t>
            </a:r>
            <a:r>
              <a:rPr lang="de-DE" sz="2000" dirty="0" err="1"/>
              <a:t>pod</a:t>
            </a:r>
            <a:r>
              <a:rPr lang="de-DE" sz="2000" dirty="0"/>
              <a:t> </a:t>
            </a:r>
            <a:r>
              <a:rPr lang="de-DE" sz="2000" dirty="0" err="1"/>
              <a:t>względem</a:t>
            </a:r>
            <a:r>
              <a:rPr lang="de-DE" sz="2000" dirty="0"/>
              <a:t> </a:t>
            </a:r>
            <a:r>
              <a:rPr lang="de-DE" sz="2000" dirty="0" err="1"/>
              <a:t>emisji</a:t>
            </a:r>
            <a:r>
              <a:rPr lang="de-DE" sz="2000" dirty="0"/>
              <a:t> CO2 </a:t>
            </a:r>
            <a:r>
              <a:rPr lang="de-DE" sz="2000" dirty="0" err="1"/>
              <a:t>w</a:t>
            </a:r>
            <a:r>
              <a:rPr lang="de-DE" sz="2000" dirty="0"/>
              <a:t> </a:t>
            </a:r>
            <a:r>
              <a:rPr lang="de-DE" sz="2000" dirty="0" err="1"/>
              <a:t>interesie</a:t>
            </a:r>
            <a:r>
              <a:rPr lang="de-DE" sz="2000" dirty="0"/>
              <a:t> </a:t>
            </a:r>
            <a:r>
              <a:rPr lang="de-DE" sz="2000" dirty="0" err="1"/>
              <a:t>zatrudnionych</a:t>
            </a:r>
            <a:r>
              <a:rPr lang="de-DE" sz="2000" dirty="0"/>
              <a:t>.</a:t>
            </a:r>
          </a:p>
          <a:p>
            <a:pPr marL="514350" indent="-514350" fontAlgn="auto">
              <a:spcBef>
                <a:spcPts val="1800"/>
              </a:spcBef>
              <a:spcAft>
                <a:spcPts val="0"/>
              </a:spcAft>
              <a:buClr>
                <a:srgbClr val="C00000"/>
              </a:buClr>
              <a:buFont typeface="+mj-lt"/>
              <a:buAutoNum type="arabicPeriod"/>
            </a:pPr>
            <a:r>
              <a:rPr lang="de-DE" sz="2000" dirty="0" err="1"/>
              <a:t>Stworzenie</a:t>
            </a:r>
            <a:r>
              <a:rPr lang="de-DE" sz="2000" b="1" dirty="0"/>
              <a:t> </a:t>
            </a:r>
            <a:r>
              <a:rPr lang="de-DE" sz="2000" b="1" dirty="0" err="1">
                <a:solidFill>
                  <a:srgbClr val="C00000"/>
                </a:solidFill>
              </a:rPr>
              <a:t>stabilnych</a:t>
            </a:r>
            <a:r>
              <a:rPr lang="de-DE" sz="2000" b="1" dirty="0">
                <a:solidFill>
                  <a:srgbClr val="C00000"/>
                </a:solidFill>
              </a:rPr>
              <a:t> </a:t>
            </a:r>
            <a:r>
              <a:rPr lang="de-DE" sz="2000" b="1" dirty="0" err="1">
                <a:solidFill>
                  <a:srgbClr val="C00000"/>
                </a:solidFill>
              </a:rPr>
              <a:t>warunków</a:t>
            </a:r>
            <a:r>
              <a:rPr lang="de-DE" sz="2000" b="1" dirty="0">
                <a:solidFill>
                  <a:srgbClr val="C00000"/>
                </a:solidFill>
              </a:rPr>
              <a:t> </a:t>
            </a:r>
            <a:r>
              <a:rPr lang="de-DE" sz="2000" b="1" dirty="0" err="1">
                <a:solidFill>
                  <a:srgbClr val="C00000"/>
                </a:solidFill>
              </a:rPr>
              <a:t>ramowych</a:t>
            </a:r>
            <a:r>
              <a:rPr lang="de-DE" sz="2000" b="1" dirty="0">
                <a:solidFill>
                  <a:srgbClr val="C00000"/>
                </a:solidFill>
              </a:rPr>
              <a:t> </a:t>
            </a:r>
            <a:r>
              <a:rPr lang="de-DE" sz="2000" b="1" dirty="0" err="1">
                <a:solidFill>
                  <a:srgbClr val="C00000"/>
                </a:solidFill>
              </a:rPr>
              <a:t>dla</a:t>
            </a:r>
            <a:r>
              <a:rPr lang="de-DE" sz="2000" b="1" dirty="0">
                <a:solidFill>
                  <a:srgbClr val="C00000"/>
                </a:solidFill>
              </a:rPr>
              <a:t> </a:t>
            </a:r>
            <a:r>
              <a:rPr lang="de-DE" sz="2000" b="1" dirty="0" err="1">
                <a:solidFill>
                  <a:srgbClr val="C00000"/>
                </a:solidFill>
              </a:rPr>
              <a:t>inwestycji</a:t>
            </a:r>
            <a:r>
              <a:rPr lang="de-DE" sz="2000" b="1" dirty="0">
                <a:solidFill>
                  <a:srgbClr val="C00000"/>
                </a:solidFill>
              </a:rPr>
              <a:t> </a:t>
            </a:r>
            <a:r>
              <a:rPr lang="de-DE" sz="2000" dirty="0" err="1"/>
              <a:t>w</a:t>
            </a:r>
            <a:r>
              <a:rPr lang="de-DE" sz="2000" dirty="0"/>
              <a:t> </a:t>
            </a:r>
            <a:r>
              <a:rPr lang="de-DE" sz="2000" dirty="0" err="1"/>
              <a:t>ekologiczną</a:t>
            </a:r>
            <a:r>
              <a:rPr lang="de-DE" sz="2000" dirty="0"/>
              <a:t> </a:t>
            </a:r>
            <a:r>
              <a:rPr lang="de-DE" sz="2000" dirty="0" err="1"/>
              <a:t>modernizację</a:t>
            </a:r>
            <a:r>
              <a:rPr lang="de-DE" sz="2000" dirty="0"/>
              <a:t> </a:t>
            </a:r>
            <a:r>
              <a:rPr lang="de-DE" sz="2000" dirty="0" err="1"/>
              <a:t>przemysłu</a:t>
            </a:r>
            <a:r>
              <a:rPr lang="de-DE" sz="2000" dirty="0"/>
              <a:t>. </a:t>
            </a:r>
            <a:r>
              <a:rPr lang="de-DE" sz="2000" dirty="0" err="1"/>
              <a:t>Utrzymanie</a:t>
            </a:r>
            <a:r>
              <a:rPr lang="de-DE" sz="2000" dirty="0"/>
              <a:t> </a:t>
            </a:r>
            <a:r>
              <a:rPr lang="de-DE" sz="2000" dirty="0" err="1"/>
              <a:t>kompletnych</a:t>
            </a:r>
            <a:r>
              <a:rPr lang="de-DE" sz="2000" dirty="0"/>
              <a:t> </a:t>
            </a:r>
            <a:r>
              <a:rPr lang="de-DE" sz="2000" dirty="0" err="1"/>
              <a:t>łańcuchów</a:t>
            </a:r>
            <a:r>
              <a:rPr lang="de-DE" sz="2000" dirty="0"/>
              <a:t> </a:t>
            </a:r>
            <a:r>
              <a:rPr lang="de-DE" sz="2000" dirty="0" err="1"/>
              <a:t>tworzenia</a:t>
            </a:r>
            <a:r>
              <a:rPr lang="de-DE" sz="2000" dirty="0"/>
              <a:t> </a:t>
            </a:r>
            <a:r>
              <a:rPr lang="de-DE" sz="2000" dirty="0" err="1"/>
              <a:t>wartości</a:t>
            </a:r>
            <a:r>
              <a:rPr lang="de-DE" sz="2000" dirty="0"/>
              <a:t> </a:t>
            </a:r>
            <a:r>
              <a:rPr lang="de-DE" sz="2000" dirty="0" err="1"/>
              <a:t>dodanej</a:t>
            </a:r>
            <a:r>
              <a:rPr lang="de-DE" sz="2000" dirty="0"/>
              <a:t> </a:t>
            </a:r>
            <a:r>
              <a:rPr lang="de-DE" sz="2000" dirty="0" err="1"/>
              <a:t>w</a:t>
            </a:r>
            <a:r>
              <a:rPr lang="de-DE" sz="2000" dirty="0"/>
              <a:t> </a:t>
            </a:r>
            <a:r>
              <a:rPr lang="de-DE" sz="2000" dirty="0" err="1"/>
              <a:t>przemyśle</a:t>
            </a:r>
            <a:r>
              <a:rPr lang="de-DE" sz="2000" dirty="0"/>
              <a:t> – </a:t>
            </a:r>
            <a:r>
              <a:rPr lang="de-DE" sz="2000" dirty="0" err="1"/>
              <a:t>transformacja</a:t>
            </a:r>
            <a:r>
              <a:rPr lang="de-DE" sz="2000" dirty="0"/>
              <a:t> </a:t>
            </a:r>
            <a:r>
              <a:rPr lang="de-DE" sz="2000" dirty="0" err="1"/>
              <a:t>zamiast</a:t>
            </a:r>
            <a:r>
              <a:rPr lang="de-DE" sz="2000" dirty="0"/>
              <a:t> </a:t>
            </a:r>
            <a:r>
              <a:rPr lang="de-DE" sz="2000" dirty="0" err="1"/>
              <a:t>wyniszczającej</a:t>
            </a:r>
            <a:r>
              <a:rPr lang="de-DE" sz="2000" dirty="0"/>
              <a:t> </a:t>
            </a:r>
            <a:r>
              <a:rPr lang="de-DE" sz="2000" dirty="0" err="1"/>
              <a:t>konkurencji</a:t>
            </a:r>
            <a:r>
              <a:rPr lang="de-DE" sz="2000" dirty="0"/>
              <a:t>.</a:t>
            </a:r>
          </a:p>
          <a:p>
            <a:pPr marL="514350" indent="-514350" fontAlgn="auto">
              <a:spcBef>
                <a:spcPts val="1800"/>
              </a:spcBef>
              <a:spcAft>
                <a:spcPts val="0"/>
              </a:spcAft>
              <a:buClr>
                <a:srgbClr val="C00000"/>
              </a:buClr>
              <a:buFont typeface="+mj-lt"/>
              <a:buAutoNum type="arabicPeriod"/>
            </a:pPr>
            <a:r>
              <a:rPr lang="de-DE" sz="2000" b="1" dirty="0" err="1">
                <a:solidFill>
                  <a:srgbClr val="C00000"/>
                </a:solidFill>
              </a:rPr>
              <a:t>Kształtowanie</a:t>
            </a:r>
            <a:r>
              <a:rPr lang="de-DE" sz="2000" b="1" dirty="0">
                <a:solidFill>
                  <a:srgbClr val="C00000"/>
                </a:solidFill>
              </a:rPr>
              <a:t> </a:t>
            </a:r>
            <a:r>
              <a:rPr lang="de-DE" sz="2000" b="1" dirty="0" err="1">
                <a:solidFill>
                  <a:srgbClr val="C00000"/>
                </a:solidFill>
              </a:rPr>
              <a:t>zmian</a:t>
            </a:r>
            <a:r>
              <a:rPr lang="de-DE" sz="2000" b="1" dirty="0">
                <a:solidFill>
                  <a:srgbClr val="C00000"/>
                </a:solidFill>
              </a:rPr>
              <a:t> </a:t>
            </a:r>
            <a:r>
              <a:rPr lang="de-DE" sz="2000" b="1" dirty="0" err="1">
                <a:solidFill>
                  <a:srgbClr val="C00000"/>
                </a:solidFill>
              </a:rPr>
              <a:t>wspólnie</a:t>
            </a:r>
            <a:r>
              <a:rPr lang="de-DE" sz="2000" b="1" dirty="0">
                <a:solidFill>
                  <a:srgbClr val="C00000"/>
                </a:solidFill>
              </a:rPr>
              <a:t> </a:t>
            </a:r>
            <a:r>
              <a:rPr lang="de-DE" sz="2000" b="1" dirty="0" err="1">
                <a:solidFill>
                  <a:srgbClr val="C00000"/>
                </a:solidFill>
              </a:rPr>
              <a:t>z</a:t>
            </a:r>
            <a:r>
              <a:rPr lang="de-DE" sz="2000" b="1" dirty="0">
                <a:solidFill>
                  <a:srgbClr val="C00000"/>
                </a:solidFill>
              </a:rPr>
              <a:t> </a:t>
            </a:r>
            <a:r>
              <a:rPr lang="de-DE" sz="2000" b="1" dirty="0" err="1">
                <a:solidFill>
                  <a:srgbClr val="C00000"/>
                </a:solidFill>
              </a:rPr>
              <a:t>zatrudnionymi</a:t>
            </a:r>
            <a:r>
              <a:rPr lang="de-DE" sz="2000" b="1" dirty="0">
                <a:solidFill>
                  <a:srgbClr val="C00000"/>
                </a:solidFill>
              </a:rPr>
              <a:t>. </a:t>
            </a:r>
            <a:r>
              <a:rPr lang="de-DE" sz="2000" dirty="0" err="1"/>
              <a:t>Wzmocnienie</a:t>
            </a:r>
            <a:r>
              <a:rPr lang="de-DE" sz="2000" dirty="0"/>
              <a:t> </a:t>
            </a:r>
            <a:r>
              <a:rPr lang="de-DE" sz="2000" dirty="0" err="1"/>
              <a:t>procesu</a:t>
            </a:r>
            <a:r>
              <a:rPr lang="de-DE" sz="2000" dirty="0"/>
              <a:t> </a:t>
            </a:r>
            <a:r>
              <a:rPr lang="de-DE" sz="2000" dirty="0" err="1"/>
              <a:t>partycypacji</a:t>
            </a:r>
            <a:r>
              <a:rPr lang="de-DE" sz="2000" dirty="0"/>
              <a:t> </a:t>
            </a:r>
            <a:r>
              <a:rPr lang="de-DE" sz="2000" dirty="0" err="1"/>
              <a:t>pracowników</a:t>
            </a:r>
            <a:r>
              <a:rPr lang="de-DE" sz="2000" dirty="0"/>
              <a:t> </a:t>
            </a:r>
            <a:r>
              <a:rPr lang="de-DE" sz="2000" dirty="0" err="1"/>
              <a:t>w</a:t>
            </a:r>
            <a:r>
              <a:rPr lang="de-DE" sz="2000" dirty="0"/>
              <a:t> </a:t>
            </a:r>
            <a:r>
              <a:rPr lang="de-DE" sz="2000" dirty="0" err="1"/>
              <a:t>zarządzaniu</a:t>
            </a:r>
            <a:r>
              <a:rPr lang="de-DE" sz="2000" dirty="0"/>
              <a:t> </a:t>
            </a:r>
            <a:r>
              <a:rPr lang="de-DE" sz="2000" dirty="0" err="1"/>
              <a:t>zakładem</a:t>
            </a:r>
            <a:r>
              <a:rPr lang="de-DE" sz="2000" dirty="0"/>
              <a:t> i </a:t>
            </a:r>
            <a:r>
              <a:rPr lang="de-DE" sz="2000" dirty="0" err="1"/>
              <a:t>włączanie</a:t>
            </a:r>
            <a:r>
              <a:rPr lang="de-DE" sz="2000" dirty="0"/>
              <a:t> ich </a:t>
            </a:r>
            <a:r>
              <a:rPr lang="de-DE" sz="2000" dirty="0" err="1"/>
              <a:t>w</a:t>
            </a:r>
            <a:r>
              <a:rPr lang="de-DE" sz="2000" dirty="0"/>
              <a:t> </a:t>
            </a:r>
            <a:r>
              <a:rPr lang="de-DE" sz="2000" dirty="0" err="1"/>
              <a:t>innowacyjne</a:t>
            </a:r>
            <a:r>
              <a:rPr lang="de-DE" sz="2000" dirty="0"/>
              <a:t> </a:t>
            </a:r>
            <a:r>
              <a:rPr lang="de-DE" sz="2000" dirty="0" err="1"/>
              <a:t>procesy</a:t>
            </a:r>
            <a:r>
              <a:rPr lang="de-DE" sz="2000" dirty="0"/>
              <a:t>.</a:t>
            </a:r>
          </a:p>
        </p:txBody>
      </p:sp>
      <p:pic>
        <p:nvPicPr>
          <p:cNvPr id="8" name="Grafik 7"/>
          <p:cNvPicPr>
            <a:picLocks noChangeAspect="1"/>
          </p:cNvPicPr>
          <p:nvPr/>
        </p:nvPicPr>
        <p:blipFill>
          <a:blip r:embed="rId2"/>
          <a:stretch>
            <a:fillRect/>
          </a:stretch>
        </p:blipFill>
        <p:spPr>
          <a:xfrm>
            <a:off x="422395" y="5536809"/>
            <a:ext cx="1371719" cy="969348"/>
          </a:xfrm>
          <a:prstGeom prst="rect">
            <a:avLst/>
          </a:prstGeom>
        </p:spPr>
      </p:pic>
      <p:pic>
        <p:nvPicPr>
          <p:cNvPr id="9" name="Grafik 8"/>
          <p:cNvPicPr>
            <a:picLocks noChangeAspect="1"/>
          </p:cNvPicPr>
          <p:nvPr/>
        </p:nvPicPr>
        <p:blipFill>
          <a:blip r:embed="rId3"/>
          <a:stretch>
            <a:fillRect/>
          </a:stretch>
        </p:blipFill>
        <p:spPr>
          <a:xfrm>
            <a:off x="1801642" y="5516480"/>
            <a:ext cx="1335142" cy="993734"/>
          </a:xfrm>
          <a:prstGeom prst="rect">
            <a:avLst/>
          </a:prstGeom>
        </p:spPr>
      </p:pic>
      <p:pic>
        <p:nvPicPr>
          <p:cNvPr id="10" name="Grafik 9"/>
          <p:cNvPicPr>
            <a:picLocks noChangeAspect="1"/>
          </p:cNvPicPr>
          <p:nvPr/>
        </p:nvPicPr>
        <p:blipFill>
          <a:blip r:embed="rId4"/>
          <a:stretch>
            <a:fillRect/>
          </a:stretch>
        </p:blipFill>
        <p:spPr>
          <a:xfrm>
            <a:off x="3118494" y="5517586"/>
            <a:ext cx="1286367" cy="981541"/>
          </a:xfrm>
          <a:prstGeom prst="rect">
            <a:avLst/>
          </a:prstGeom>
        </p:spPr>
      </p:pic>
      <p:pic>
        <p:nvPicPr>
          <p:cNvPr id="11" name="Grafik 10"/>
          <p:cNvPicPr>
            <a:picLocks noChangeAspect="1"/>
          </p:cNvPicPr>
          <p:nvPr/>
        </p:nvPicPr>
        <p:blipFill>
          <a:blip r:embed="rId5"/>
          <a:stretch>
            <a:fillRect/>
          </a:stretch>
        </p:blipFill>
        <p:spPr>
          <a:xfrm>
            <a:off x="4404862" y="5536809"/>
            <a:ext cx="1268078" cy="969348"/>
          </a:xfrm>
          <a:prstGeom prst="rect">
            <a:avLst/>
          </a:prstGeom>
        </p:spPr>
      </p:pic>
      <p:pic>
        <p:nvPicPr>
          <p:cNvPr id="12" name="Grafik 11"/>
          <p:cNvPicPr>
            <a:picLocks noChangeAspect="1"/>
          </p:cNvPicPr>
          <p:nvPr/>
        </p:nvPicPr>
        <p:blipFill>
          <a:blip r:embed="rId6"/>
          <a:stretch>
            <a:fillRect/>
          </a:stretch>
        </p:blipFill>
        <p:spPr>
          <a:xfrm>
            <a:off x="5675063" y="5533761"/>
            <a:ext cx="1347333" cy="975445"/>
          </a:xfrm>
          <a:prstGeom prst="rect">
            <a:avLst/>
          </a:prstGeom>
        </p:spPr>
      </p:pic>
      <p:pic>
        <p:nvPicPr>
          <p:cNvPr id="13" name="Grafik 12"/>
          <p:cNvPicPr>
            <a:picLocks noChangeAspect="1"/>
          </p:cNvPicPr>
          <p:nvPr/>
        </p:nvPicPr>
        <p:blipFill>
          <a:blip r:embed="rId7"/>
          <a:stretch>
            <a:fillRect/>
          </a:stretch>
        </p:blipFill>
        <p:spPr>
          <a:xfrm>
            <a:off x="7020272" y="5516480"/>
            <a:ext cx="1377815" cy="969348"/>
          </a:xfrm>
          <a:prstGeom prst="rect">
            <a:avLst/>
          </a:prstGeom>
        </p:spPr>
      </p:pic>
    </p:spTree>
    <p:extLst>
      <p:ext uri="{BB962C8B-B14F-4D97-AF65-F5344CB8AC3E}">
        <p14:creationId xmlns:p14="http://schemas.microsoft.com/office/powerpoint/2010/main" val="140896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9"/>
          <p:cNvSpPr>
            <a:spLocks noGrp="1"/>
          </p:cNvSpPr>
          <p:nvPr>
            <p:ph type="sldNum" sz="quarter" idx="10"/>
          </p:nvPr>
        </p:nvSpPr>
        <p:spPr/>
        <p:txBody>
          <a:bodyPr/>
          <a:lstStyle/>
          <a:p>
            <a:pPr>
              <a:defRPr/>
            </a:pPr>
            <a:fld id="{C2762EB7-B15C-4046-86CC-E73736CFEE5B}" type="slidenum">
              <a:rPr lang="de-DE" altLang="de-DE" b="1">
                <a:solidFill>
                  <a:schemeClr val="bg1">
                    <a:lumMod val="50000"/>
                  </a:schemeClr>
                </a:solidFill>
              </a:rPr>
              <a:pPr>
                <a:defRPr/>
              </a:pPr>
              <a:t>6</a:t>
            </a:fld>
            <a:endParaRPr lang="de-DE" altLang="de-DE" b="1" dirty="0">
              <a:solidFill>
                <a:schemeClr val="bg1">
                  <a:lumMod val="50000"/>
                </a:schemeClr>
              </a:solidFill>
            </a:endParaRPr>
          </a:p>
        </p:txBody>
      </p:sp>
      <p:sp>
        <p:nvSpPr>
          <p:cNvPr id="4" name="Titel 3"/>
          <p:cNvSpPr>
            <a:spLocks noGrp="1"/>
          </p:cNvSpPr>
          <p:nvPr>
            <p:ph type="title"/>
          </p:nvPr>
        </p:nvSpPr>
        <p:spPr>
          <a:xfrm>
            <a:off x="467544" y="620688"/>
            <a:ext cx="7092650" cy="683569"/>
          </a:xfrm>
        </p:spPr>
        <p:txBody>
          <a:bodyPr>
            <a:noAutofit/>
          </a:bodyPr>
          <a:lstStyle/>
          <a:p>
            <a:r>
              <a:rPr lang="de-DE" dirty="0" err="1"/>
              <a:t>Polityka</a:t>
            </a:r>
            <a:r>
              <a:rPr lang="de-DE" dirty="0"/>
              <a:t> </a:t>
            </a:r>
            <a:r>
              <a:rPr lang="de-DE" dirty="0" err="1"/>
              <a:t>energetyczna</a:t>
            </a:r>
            <a:endParaRPr lang="de-DE" dirty="0">
              <a:solidFill>
                <a:schemeClr val="accent1"/>
              </a:solidFill>
            </a:endParaRPr>
          </a:p>
        </p:txBody>
      </p:sp>
      <p:sp>
        <p:nvSpPr>
          <p:cNvPr id="9" name="Fußzeilenplatzhalter 8"/>
          <p:cNvSpPr>
            <a:spLocks noGrp="1"/>
          </p:cNvSpPr>
          <p:nvPr>
            <p:ph type="ftr" sz="quarter" idx="14"/>
          </p:nvPr>
        </p:nvSpPr>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6" name="Inhaltsplatzhalter 2"/>
          <p:cNvSpPr txBox="1">
            <a:spLocks/>
          </p:cNvSpPr>
          <p:nvPr/>
        </p:nvSpPr>
        <p:spPr>
          <a:xfrm>
            <a:off x="251520" y="1304257"/>
            <a:ext cx="7848872" cy="4752528"/>
          </a:xfrm>
          <a:prstGeom prst="rect">
            <a:avLst/>
          </a:prstGeom>
          <a:solidFill>
            <a:schemeClr val="bg1">
              <a:alpha val="40000"/>
            </a:schemeClr>
          </a:solidFill>
          <a:effectLst/>
        </p:spPr>
        <p:txBody>
          <a:bodyPr lIns="360000" tIns="288000" rIns="252000" bIns="360000" anchor="t" anchorCtr="0"/>
          <a:lstStyle>
            <a:lvl1pPr marL="0" indent="0" algn="l" rtl="0" eaLnBrk="1" fontAlgn="base" hangingPunct="1">
              <a:lnSpc>
                <a:spcPts val="5200"/>
              </a:lnSpc>
              <a:spcBef>
                <a:spcPct val="0"/>
              </a:spcBef>
              <a:spcAft>
                <a:spcPts val="600"/>
              </a:spcAft>
              <a:buClr>
                <a:srgbClr val="FF0000"/>
              </a:buClr>
              <a:buFontTx/>
              <a:buNone/>
              <a:tabLst/>
              <a:defRPr sz="4800" b="1" baseline="0">
                <a:solidFill>
                  <a:schemeClr val="tx1"/>
                </a:solidFill>
                <a:latin typeface="+mj-lt"/>
                <a:ea typeface="+mn-ea"/>
                <a:cs typeface="+mn-cs"/>
              </a:defRPr>
            </a:lvl1pPr>
            <a:lvl2pPr marL="268288" indent="-268288" algn="l" rtl="0" eaLnBrk="1" fontAlgn="base" hangingPunct="1">
              <a:lnSpc>
                <a:spcPts val="3600"/>
              </a:lnSpc>
              <a:spcBef>
                <a:spcPts val="400"/>
              </a:spcBef>
              <a:spcAft>
                <a:spcPts val="400"/>
              </a:spcAft>
              <a:buClr>
                <a:srgbClr val="FF0000"/>
              </a:buClr>
              <a:buFont typeface="Wingdings" panose="05000000000000000000" pitchFamily="2" charset="2"/>
              <a:buChar char="§"/>
              <a:tabLst/>
              <a:defRPr sz="3200" b="1" baseline="0">
                <a:solidFill>
                  <a:schemeClr val="tx1"/>
                </a:solidFill>
                <a:latin typeface="+mn-lt"/>
                <a:ea typeface="+mn-ea"/>
                <a:cs typeface="+mn-cs"/>
              </a:defRPr>
            </a:lvl2pPr>
            <a:lvl3pPr marL="268288" indent="0" algn="l" rtl="0" eaLnBrk="1" fontAlgn="base" hangingPunct="1">
              <a:lnSpc>
                <a:spcPts val="2800"/>
              </a:lnSpc>
              <a:spcBef>
                <a:spcPts val="200"/>
              </a:spcBef>
              <a:spcAft>
                <a:spcPts val="400"/>
              </a:spcAft>
              <a:buClr>
                <a:schemeClr val="accent1">
                  <a:lumMod val="75000"/>
                </a:schemeClr>
              </a:buClr>
              <a:buFontTx/>
              <a:buNone/>
              <a:tabLst>
                <a:tab pos="536575" algn="l"/>
              </a:tabLst>
              <a:defRPr sz="2400">
                <a:solidFill>
                  <a:schemeClr val="tx1"/>
                </a:solidFill>
                <a:latin typeface="+mn-lt"/>
                <a:ea typeface="+mn-ea"/>
                <a:cs typeface="+mn-cs"/>
              </a:defRPr>
            </a:lvl3pPr>
            <a:lvl4pPr marL="630238" indent="-180975" algn="l" rtl="0" eaLnBrk="1" fontAlgn="base" hangingPunct="1">
              <a:lnSpc>
                <a:spcPts val="2400"/>
              </a:lnSpc>
              <a:spcBef>
                <a:spcPts val="200"/>
              </a:spcBef>
              <a:spcAft>
                <a:spcPts val="200"/>
              </a:spcAft>
              <a:buClr>
                <a:schemeClr val="accent1">
                  <a:lumMod val="50000"/>
                </a:schemeClr>
              </a:buClr>
              <a:buFont typeface="Arial" panose="020B0604020202020204" pitchFamily="34" charset="0"/>
              <a:buChar char="•"/>
              <a:tabLst/>
              <a:defRPr sz="2000">
                <a:solidFill>
                  <a:schemeClr val="tx1"/>
                </a:solidFill>
                <a:latin typeface="+mn-lt"/>
                <a:ea typeface="+mn-ea"/>
                <a:cs typeface="+mn-cs"/>
              </a:defRPr>
            </a:lvl4pPr>
            <a:lvl5pPr marL="20923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5pPr>
            <a:lvl6pPr marL="2549525" indent="-228600" algn="l" rtl="0" eaLnBrk="1" fontAlgn="base" hangingPunct="1">
              <a:spcBef>
                <a:spcPct val="20000"/>
              </a:spcBef>
              <a:spcAft>
                <a:spcPct val="0"/>
              </a:spcAft>
              <a:buChar char="»"/>
              <a:tabLst>
                <a:tab pos="292100" algn="l"/>
              </a:tabLst>
              <a:defRPr sz="2000">
                <a:solidFill>
                  <a:schemeClr val="tx1"/>
                </a:solidFill>
                <a:latin typeface="+mn-lt"/>
                <a:ea typeface="+mn-ea"/>
              </a:defRPr>
            </a:lvl6pPr>
            <a:lvl7pPr marL="3006725" indent="-228600" algn="l" rtl="0" eaLnBrk="1" fontAlgn="base" hangingPunct="1">
              <a:spcBef>
                <a:spcPct val="20000"/>
              </a:spcBef>
              <a:spcAft>
                <a:spcPct val="0"/>
              </a:spcAft>
              <a:buChar char="»"/>
              <a:tabLst>
                <a:tab pos="292100" algn="l"/>
              </a:tabLst>
              <a:defRPr sz="2000">
                <a:solidFill>
                  <a:schemeClr val="tx1"/>
                </a:solidFill>
                <a:latin typeface="+mn-lt"/>
                <a:ea typeface="+mn-ea"/>
              </a:defRPr>
            </a:lvl7pPr>
            <a:lvl8pPr marL="3463925" indent="-228600" algn="l" rtl="0" eaLnBrk="1" fontAlgn="base" hangingPunct="1">
              <a:spcBef>
                <a:spcPct val="20000"/>
              </a:spcBef>
              <a:spcAft>
                <a:spcPct val="0"/>
              </a:spcAft>
              <a:buChar char="»"/>
              <a:tabLst>
                <a:tab pos="292100" algn="l"/>
              </a:tabLst>
              <a:defRPr sz="2000">
                <a:solidFill>
                  <a:schemeClr val="tx1"/>
                </a:solidFill>
                <a:latin typeface="+mn-lt"/>
                <a:ea typeface="+mn-ea"/>
              </a:defRPr>
            </a:lvl8pPr>
            <a:lvl9pPr marL="3921125" indent="-228600" algn="l" rtl="0" eaLnBrk="1" fontAlgn="base" hangingPunct="1">
              <a:spcBef>
                <a:spcPct val="20000"/>
              </a:spcBef>
              <a:spcAft>
                <a:spcPct val="0"/>
              </a:spcAft>
              <a:buChar char="»"/>
              <a:tabLst>
                <a:tab pos="292100" algn="l"/>
              </a:tabLst>
              <a:defRPr sz="2000">
                <a:solidFill>
                  <a:schemeClr val="tx1"/>
                </a:solidFill>
                <a:latin typeface="+mn-lt"/>
                <a:ea typeface="+mn-ea"/>
              </a:defRPr>
            </a:lvl9pPr>
          </a:lstStyle>
          <a:p>
            <a:pPr>
              <a:lnSpc>
                <a:spcPct val="100000"/>
              </a:lnSpc>
              <a:spcBef>
                <a:spcPts val="0"/>
              </a:spcBef>
              <a:spcAft>
                <a:spcPts val="1200"/>
              </a:spcAft>
              <a:buClr>
                <a:srgbClr val="C00000"/>
              </a:buClr>
              <a:buSzPct val="130000"/>
            </a:pPr>
            <a:r>
              <a:rPr lang="de-DE" sz="1800" dirty="0" err="1">
                <a:latin typeface="+mn-lt"/>
              </a:rPr>
              <a:t>Transformacja</a:t>
            </a:r>
            <a:r>
              <a:rPr lang="de-DE" sz="1800" dirty="0">
                <a:latin typeface="+mn-lt"/>
              </a:rPr>
              <a:t> </a:t>
            </a:r>
            <a:r>
              <a:rPr lang="de-DE" sz="1800" dirty="0" err="1">
                <a:latin typeface="+mn-lt"/>
              </a:rPr>
              <a:t>energetyczna</a:t>
            </a:r>
            <a:r>
              <a:rPr lang="de-DE" sz="1800" dirty="0">
                <a:latin typeface="+mn-lt"/>
              </a:rPr>
              <a:t> </a:t>
            </a:r>
            <a:r>
              <a:rPr lang="de-DE" sz="1800" dirty="0" err="1">
                <a:latin typeface="+mn-lt"/>
              </a:rPr>
              <a:t>ma</a:t>
            </a:r>
            <a:r>
              <a:rPr lang="de-DE" sz="1800" dirty="0">
                <a:latin typeface="+mn-lt"/>
              </a:rPr>
              <a:t> </a:t>
            </a:r>
            <a:r>
              <a:rPr lang="de-DE" sz="1800" dirty="0" err="1">
                <a:latin typeface="+mn-lt"/>
              </a:rPr>
              <a:t>napędzać</a:t>
            </a:r>
            <a:r>
              <a:rPr lang="de-DE" sz="1800" dirty="0">
                <a:latin typeface="+mn-lt"/>
              </a:rPr>
              <a:t> </a:t>
            </a:r>
            <a:r>
              <a:rPr lang="de-DE" sz="1800" dirty="0" err="1">
                <a:latin typeface="+mn-lt"/>
              </a:rPr>
              <a:t>efektywność</a:t>
            </a:r>
            <a:r>
              <a:rPr lang="de-DE" sz="1800" dirty="0">
                <a:latin typeface="+mn-lt"/>
              </a:rPr>
              <a:t> </a:t>
            </a:r>
            <a:r>
              <a:rPr lang="de-DE" sz="1800" dirty="0" err="1">
                <a:latin typeface="+mn-lt"/>
              </a:rPr>
              <a:t>energetyczną</a:t>
            </a:r>
            <a:r>
              <a:rPr lang="de-DE" sz="1800" dirty="0">
                <a:latin typeface="+mn-lt"/>
              </a:rPr>
              <a:t>, </a:t>
            </a:r>
            <a:r>
              <a:rPr lang="de-DE" sz="1800" dirty="0" err="1">
                <a:latin typeface="+mn-lt"/>
              </a:rPr>
              <a:t>modernizację</a:t>
            </a:r>
            <a:r>
              <a:rPr lang="de-DE" sz="1800" dirty="0">
                <a:latin typeface="+mn-lt"/>
              </a:rPr>
              <a:t> i </a:t>
            </a:r>
            <a:r>
              <a:rPr lang="de-DE" sz="1800" dirty="0" err="1">
                <a:latin typeface="+mn-lt"/>
              </a:rPr>
              <a:t>innowacje</a:t>
            </a:r>
            <a:r>
              <a:rPr lang="de-DE" sz="1800" dirty="0">
                <a:latin typeface="+mn-lt"/>
              </a:rPr>
              <a:t>, nie </a:t>
            </a:r>
            <a:r>
              <a:rPr lang="de-DE" sz="1800" dirty="0" err="1">
                <a:latin typeface="+mn-lt"/>
              </a:rPr>
              <a:t>zagrażając</a:t>
            </a:r>
            <a:r>
              <a:rPr lang="de-DE" sz="1800" dirty="0">
                <a:latin typeface="+mn-lt"/>
              </a:rPr>
              <a:t> </a:t>
            </a:r>
            <a:r>
              <a:rPr lang="de-DE" sz="1800" dirty="0" err="1">
                <a:latin typeface="+mn-lt"/>
              </a:rPr>
              <a:t>jednocześniej</a:t>
            </a:r>
            <a:r>
              <a:rPr lang="de-DE" sz="1800" dirty="0">
                <a:latin typeface="+mn-lt"/>
              </a:rPr>
              <a:t> </a:t>
            </a:r>
            <a:r>
              <a:rPr lang="de-DE" sz="1800" dirty="0" err="1">
                <a:latin typeface="+mn-lt"/>
              </a:rPr>
              <a:t>międzynarodowej</a:t>
            </a:r>
            <a:r>
              <a:rPr lang="de-DE" sz="1800" dirty="0">
                <a:latin typeface="+mn-lt"/>
              </a:rPr>
              <a:t> </a:t>
            </a:r>
            <a:r>
              <a:rPr lang="de-DE" sz="1800" dirty="0" err="1">
                <a:latin typeface="+mn-lt"/>
              </a:rPr>
              <a:t>konkurencyjności</a:t>
            </a:r>
            <a:r>
              <a:rPr lang="de-DE" sz="1800" dirty="0">
                <a:latin typeface="+mn-lt"/>
              </a:rPr>
              <a:t> </a:t>
            </a:r>
            <a:r>
              <a:rPr lang="de-DE" sz="1800" dirty="0" err="1">
                <a:latin typeface="+mn-lt"/>
              </a:rPr>
              <a:t>niemieckiego</a:t>
            </a:r>
            <a:r>
              <a:rPr lang="de-DE" sz="1800" dirty="0">
                <a:latin typeface="+mn-lt"/>
              </a:rPr>
              <a:t> </a:t>
            </a:r>
            <a:r>
              <a:rPr lang="de-DE" sz="1800" dirty="0" err="1">
                <a:latin typeface="+mn-lt"/>
              </a:rPr>
              <a:t>przemysłu</a:t>
            </a:r>
            <a:r>
              <a:rPr lang="de-DE" sz="1800" dirty="0">
                <a:latin typeface="+mn-lt"/>
              </a:rPr>
              <a:t>.</a:t>
            </a:r>
            <a:br>
              <a:rPr lang="de-DE" sz="1800" dirty="0">
                <a:latin typeface="+mn-lt"/>
              </a:rPr>
            </a:br>
            <a:br>
              <a:rPr lang="de-DE" sz="1800" dirty="0">
                <a:solidFill>
                  <a:srgbClr val="C00000"/>
                </a:solidFill>
                <a:latin typeface="+mn-lt"/>
              </a:rPr>
            </a:br>
            <a:r>
              <a:rPr lang="de-DE" sz="2000" dirty="0" err="1">
                <a:solidFill>
                  <a:srgbClr val="C00000"/>
                </a:solidFill>
                <a:latin typeface="+mn-lt"/>
              </a:rPr>
              <a:t>Nasze</a:t>
            </a:r>
            <a:r>
              <a:rPr lang="de-DE" sz="2000" dirty="0">
                <a:solidFill>
                  <a:srgbClr val="C00000"/>
                </a:solidFill>
                <a:latin typeface="+mn-lt"/>
              </a:rPr>
              <a:t> </a:t>
            </a:r>
            <a:r>
              <a:rPr lang="de-DE" sz="2000" dirty="0" err="1">
                <a:solidFill>
                  <a:srgbClr val="C00000"/>
                </a:solidFill>
                <a:latin typeface="+mn-lt"/>
              </a:rPr>
              <a:t>postulaty</a:t>
            </a:r>
            <a:r>
              <a:rPr lang="de-DE" sz="2000" dirty="0">
                <a:solidFill>
                  <a:srgbClr val="C00000"/>
                </a:solidFill>
                <a:latin typeface="+mn-lt"/>
              </a:rPr>
              <a:t>:</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err="1">
                <a:latin typeface="+mn-lt"/>
              </a:rPr>
              <a:t>Utrzymanie</a:t>
            </a:r>
            <a:r>
              <a:rPr lang="de-DE" sz="1800" dirty="0">
                <a:latin typeface="+mn-lt"/>
              </a:rPr>
              <a:t> </a:t>
            </a:r>
            <a:r>
              <a:rPr lang="de-DE" sz="1800" dirty="0" err="1">
                <a:latin typeface="+mn-lt"/>
              </a:rPr>
              <a:t>kompletnych</a:t>
            </a:r>
            <a:r>
              <a:rPr lang="de-DE" sz="1800" dirty="0">
                <a:latin typeface="+mn-lt"/>
              </a:rPr>
              <a:t> </a:t>
            </a:r>
            <a:r>
              <a:rPr lang="de-DE" sz="1800" dirty="0" err="1">
                <a:latin typeface="+mn-lt"/>
              </a:rPr>
              <a:t>łańcuchów</a:t>
            </a:r>
            <a:r>
              <a:rPr lang="de-DE" sz="1800" dirty="0">
                <a:latin typeface="+mn-lt"/>
              </a:rPr>
              <a:t> </a:t>
            </a:r>
            <a:r>
              <a:rPr lang="de-DE" sz="1800" dirty="0" err="1">
                <a:latin typeface="+mn-lt"/>
              </a:rPr>
              <a:t>tworzenia</a:t>
            </a:r>
            <a:r>
              <a:rPr lang="de-DE" sz="1800" dirty="0">
                <a:latin typeface="+mn-lt"/>
              </a:rPr>
              <a:t> </a:t>
            </a:r>
            <a:r>
              <a:rPr lang="de-DE" sz="1800" dirty="0" err="1">
                <a:latin typeface="+mn-lt"/>
              </a:rPr>
              <a:t>wartości</a:t>
            </a:r>
            <a:r>
              <a:rPr lang="de-DE" sz="1800" dirty="0">
                <a:latin typeface="+mn-lt"/>
              </a:rPr>
              <a:t> </a:t>
            </a:r>
            <a:r>
              <a:rPr lang="de-DE" sz="1800" dirty="0" err="1">
                <a:latin typeface="+mn-lt"/>
              </a:rPr>
              <a:t>dodanej</a:t>
            </a:r>
            <a:r>
              <a:rPr lang="de-DE" sz="1800" dirty="0">
                <a:latin typeface="+mn-lt"/>
              </a:rPr>
              <a:t> (</a:t>
            </a:r>
            <a:r>
              <a:rPr lang="de-DE" sz="1800" dirty="0" err="1">
                <a:latin typeface="+mn-lt"/>
              </a:rPr>
              <a:t>od</a:t>
            </a:r>
            <a:r>
              <a:rPr lang="de-DE" sz="1800" dirty="0">
                <a:latin typeface="+mn-lt"/>
              </a:rPr>
              <a:t> </a:t>
            </a:r>
            <a:r>
              <a:rPr lang="de-DE" sz="1800" dirty="0" err="1">
                <a:latin typeface="+mn-lt"/>
              </a:rPr>
              <a:t>energochłonnego</a:t>
            </a:r>
            <a:r>
              <a:rPr lang="de-DE" sz="1800" dirty="0">
                <a:latin typeface="+mn-lt"/>
              </a:rPr>
              <a:t> </a:t>
            </a:r>
            <a:r>
              <a:rPr lang="de-DE" sz="1800" dirty="0" err="1">
                <a:latin typeface="+mn-lt"/>
              </a:rPr>
              <a:t>przemysłu</a:t>
            </a:r>
            <a:r>
              <a:rPr lang="de-DE" sz="1800" dirty="0">
                <a:latin typeface="+mn-lt"/>
              </a:rPr>
              <a:t> </a:t>
            </a:r>
            <a:r>
              <a:rPr lang="de-DE" sz="1800" dirty="0" err="1">
                <a:latin typeface="+mn-lt"/>
              </a:rPr>
              <a:t>surowcowego</a:t>
            </a:r>
            <a:r>
              <a:rPr lang="de-DE" sz="1800" dirty="0">
                <a:latin typeface="+mn-lt"/>
              </a:rPr>
              <a:t> </a:t>
            </a:r>
            <a:r>
              <a:rPr lang="de-DE" sz="1800" dirty="0" err="1">
                <a:latin typeface="+mn-lt"/>
              </a:rPr>
              <a:t>po</a:t>
            </a:r>
            <a:r>
              <a:rPr lang="de-DE" sz="1800" dirty="0">
                <a:latin typeface="+mn-lt"/>
              </a:rPr>
              <a:t> </a:t>
            </a:r>
            <a:r>
              <a:rPr lang="de-DE" sz="1800" dirty="0" err="1">
                <a:latin typeface="+mn-lt"/>
              </a:rPr>
              <a:t>produkcję</a:t>
            </a:r>
            <a:r>
              <a:rPr lang="de-DE" sz="1800" dirty="0">
                <a:latin typeface="+mn-lt"/>
              </a:rPr>
              <a:t> </a:t>
            </a:r>
            <a:r>
              <a:rPr lang="de-DE" sz="1800" dirty="0" err="1">
                <a:latin typeface="+mn-lt"/>
              </a:rPr>
              <a:t>wysokich</a:t>
            </a:r>
            <a:r>
              <a:rPr lang="de-DE" sz="1800" dirty="0">
                <a:latin typeface="+mn-lt"/>
              </a:rPr>
              <a:t> </a:t>
            </a:r>
            <a:r>
              <a:rPr lang="de-DE" sz="1800" dirty="0" err="1">
                <a:latin typeface="+mn-lt"/>
              </a:rPr>
              <a:t>technologii</a:t>
            </a:r>
            <a:r>
              <a:rPr lang="de-DE" sz="1800" dirty="0">
                <a:latin typeface="+mn-lt"/>
              </a:rPr>
              <a:t>).</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err="1">
                <a:latin typeface="+mn-lt"/>
              </a:rPr>
              <a:t>Zapewnienie</a:t>
            </a:r>
            <a:r>
              <a:rPr lang="de-DE" sz="1800" dirty="0">
                <a:latin typeface="+mn-lt"/>
              </a:rPr>
              <a:t> </a:t>
            </a:r>
            <a:r>
              <a:rPr lang="de-DE" sz="1800" dirty="0" err="1">
                <a:latin typeface="+mn-lt"/>
              </a:rPr>
              <a:t>konkurencyjności</a:t>
            </a:r>
            <a:r>
              <a:rPr lang="de-DE" sz="1800" dirty="0">
                <a:latin typeface="+mn-lt"/>
              </a:rPr>
              <a:t> </a:t>
            </a:r>
            <a:r>
              <a:rPr lang="de-DE" sz="1800" dirty="0" err="1">
                <a:latin typeface="+mn-lt"/>
              </a:rPr>
              <a:t>przemysłu</a:t>
            </a:r>
            <a:r>
              <a:rPr lang="de-DE" sz="1800" dirty="0">
                <a:latin typeface="+mn-lt"/>
              </a:rPr>
              <a:t> </a:t>
            </a:r>
            <a:r>
              <a:rPr lang="de-DE" sz="1800" dirty="0" err="1">
                <a:latin typeface="+mn-lt"/>
              </a:rPr>
              <a:t>energochłonnego</a:t>
            </a:r>
            <a:r>
              <a:rPr lang="de-DE" sz="1800" dirty="0">
                <a:latin typeface="+mn-lt"/>
              </a:rPr>
              <a:t>.</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err="1">
                <a:latin typeface="+mn-lt"/>
              </a:rPr>
              <a:t>Rozwój</a:t>
            </a:r>
            <a:r>
              <a:rPr lang="de-DE" sz="1800" dirty="0">
                <a:latin typeface="+mn-lt"/>
              </a:rPr>
              <a:t> </a:t>
            </a:r>
            <a:r>
              <a:rPr lang="de-DE" sz="1800" dirty="0" err="1">
                <a:latin typeface="+mn-lt"/>
              </a:rPr>
              <a:t>produkcji</a:t>
            </a:r>
            <a:r>
              <a:rPr lang="de-DE" sz="1800" dirty="0">
                <a:latin typeface="+mn-lt"/>
              </a:rPr>
              <a:t> </a:t>
            </a:r>
            <a:r>
              <a:rPr lang="de-DE" sz="1800" dirty="0" err="1">
                <a:latin typeface="+mn-lt"/>
              </a:rPr>
              <a:t>energii</a:t>
            </a:r>
            <a:r>
              <a:rPr lang="de-DE" sz="1800" dirty="0">
                <a:latin typeface="+mn-lt"/>
              </a:rPr>
              <a:t> </a:t>
            </a:r>
            <a:r>
              <a:rPr lang="de-DE" sz="1800" dirty="0" err="1">
                <a:latin typeface="+mn-lt"/>
              </a:rPr>
              <a:t>ze</a:t>
            </a:r>
            <a:r>
              <a:rPr lang="de-DE" sz="1800" dirty="0">
                <a:latin typeface="+mn-lt"/>
              </a:rPr>
              <a:t> </a:t>
            </a:r>
            <a:r>
              <a:rPr lang="de-DE" sz="1800" dirty="0" err="1">
                <a:latin typeface="+mn-lt"/>
              </a:rPr>
              <a:t>źródeł</a:t>
            </a:r>
            <a:r>
              <a:rPr lang="de-DE" sz="1800" dirty="0">
                <a:latin typeface="+mn-lt"/>
              </a:rPr>
              <a:t> </a:t>
            </a:r>
            <a:r>
              <a:rPr lang="de-DE" sz="1800" dirty="0" err="1">
                <a:latin typeface="+mn-lt"/>
              </a:rPr>
              <a:t>odnawialnych</a:t>
            </a:r>
            <a:r>
              <a:rPr lang="de-DE" sz="1800" dirty="0">
                <a:latin typeface="+mn-lt"/>
              </a:rPr>
              <a:t> (</a:t>
            </a:r>
            <a:r>
              <a:rPr lang="de-DE" sz="1800" dirty="0" err="1">
                <a:latin typeface="+mn-lt"/>
              </a:rPr>
              <a:t>cel</a:t>
            </a:r>
            <a:r>
              <a:rPr lang="de-DE" sz="1800" dirty="0">
                <a:latin typeface="+mn-lt"/>
              </a:rPr>
              <a:t> </a:t>
            </a:r>
            <a:r>
              <a:rPr lang="de-DE" sz="1800" dirty="0" err="1">
                <a:latin typeface="+mn-lt"/>
              </a:rPr>
              <a:t>rządu</a:t>
            </a:r>
            <a:r>
              <a:rPr lang="de-DE" sz="1800" dirty="0">
                <a:latin typeface="+mn-lt"/>
              </a:rPr>
              <a:t> </a:t>
            </a:r>
            <a:r>
              <a:rPr lang="de-DE" sz="1800" dirty="0" err="1">
                <a:latin typeface="+mn-lt"/>
              </a:rPr>
              <a:t>federalnego</a:t>
            </a:r>
            <a:r>
              <a:rPr lang="de-DE" sz="1800" dirty="0">
                <a:latin typeface="+mn-lt"/>
              </a:rPr>
              <a:t>: 65% do 2030 r.).</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err="1">
                <a:latin typeface="+mn-lt"/>
              </a:rPr>
              <a:t>Modernizacja</a:t>
            </a:r>
            <a:r>
              <a:rPr lang="de-DE" sz="1800" dirty="0">
                <a:latin typeface="+mn-lt"/>
              </a:rPr>
              <a:t> </a:t>
            </a:r>
            <a:r>
              <a:rPr lang="de-DE" sz="1800" dirty="0" err="1">
                <a:latin typeface="+mn-lt"/>
              </a:rPr>
              <a:t>sieci</a:t>
            </a:r>
            <a:r>
              <a:rPr lang="de-DE" sz="1800" dirty="0">
                <a:latin typeface="+mn-lt"/>
              </a:rPr>
              <a:t> </a:t>
            </a:r>
            <a:r>
              <a:rPr lang="de-DE" sz="1800" dirty="0" err="1">
                <a:latin typeface="+mn-lt"/>
              </a:rPr>
              <a:t>energetycznych</a:t>
            </a:r>
            <a:r>
              <a:rPr lang="de-DE" sz="1800" dirty="0">
                <a:latin typeface="+mn-lt"/>
              </a:rPr>
              <a:t>.</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r>
              <a:rPr lang="de-DE" sz="1800" dirty="0" err="1">
                <a:latin typeface="+mn-lt"/>
              </a:rPr>
              <a:t>Wspierania</a:t>
            </a:r>
            <a:r>
              <a:rPr lang="de-DE" sz="1800" dirty="0">
                <a:latin typeface="+mn-lt"/>
              </a:rPr>
              <a:t> </a:t>
            </a:r>
            <a:r>
              <a:rPr lang="de-DE" sz="1800" dirty="0" err="1">
                <a:latin typeface="+mn-lt"/>
              </a:rPr>
              <a:t>efektywności</a:t>
            </a:r>
            <a:r>
              <a:rPr lang="de-DE" sz="1800" dirty="0">
                <a:latin typeface="+mn-lt"/>
              </a:rPr>
              <a:t> </a:t>
            </a:r>
            <a:r>
              <a:rPr lang="de-DE" sz="1800" dirty="0" err="1">
                <a:latin typeface="+mn-lt"/>
              </a:rPr>
              <a:t>energetycznej</a:t>
            </a:r>
            <a:r>
              <a:rPr lang="de-DE" sz="1800" dirty="0">
                <a:latin typeface="+mn-lt"/>
              </a:rPr>
              <a:t> </a:t>
            </a:r>
            <a:r>
              <a:rPr lang="de-DE" sz="1800" dirty="0" err="1">
                <a:latin typeface="+mn-lt"/>
              </a:rPr>
              <a:t>produktów</a:t>
            </a:r>
            <a:r>
              <a:rPr lang="de-DE" sz="1800" dirty="0">
                <a:latin typeface="+mn-lt"/>
              </a:rPr>
              <a:t> i </a:t>
            </a:r>
            <a:r>
              <a:rPr lang="de-DE" sz="1800" dirty="0" err="1">
                <a:latin typeface="+mn-lt"/>
              </a:rPr>
              <a:t>procesów</a:t>
            </a:r>
            <a:r>
              <a:rPr lang="de-DE" sz="1800" dirty="0">
                <a:latin typeface="+mn-lt"/>
              </a:rPr>
              <a:t> </a:t>
            </a:r>
            <a:r>
              <a:rPr lang="de-DE" sz="1800" dirty="0" err="1">
                <a:latin typeface="+mn-lt"/>
              </a:rPr>
              <a:t>produkcyjnych</a:t>
            </a:r>
            <a:r>
              <a:rPr lang="de-DE" sz="1800" dirty="0">
                <a:latin typeface="+mn-lt"/>
              </a:rPr>
              <a:t>.</a:t>
            </a:r>
          </a:p>
          <a:p>
            <a:pPr marL="285750" indent="-285750">
              <a:lnSpc>
                <a:spcPct val="100000"/>
              </a:lnSpc>
              <a:spcBef>
                <a:spcPts val="0"/>
              </a:spcBef>
              <a:spcAft>
                <a:spcPts val="1200"/>
              </a:spcAft>
              <a:buClr>
                <a:srgbClr val="C00000"/>
              </a:buClr>
              <a:buSzPct val="130000"/>
              <a:buFont typeface="Wingdings" panose="05000000000000000000" pitchFamily="2" charset="2"/>
              <a:buChar char="§"/>
            </a:pPr>
            <a:endParaRPr lang="de-DE" sz="1800" dirty="0">
              <a:latin typeface="+mn-lt"/>
            </a:endParaRPr>
          </a:p>
          <a:p>
            <a:pPr marL="285750" indent="-285750">
              <a:lnSpc>
                <a:spcPct val="100000"/>
              </a:lnSpc>
              <a:spcBef>
                <a:spcPts val="0"/>
              </a:spcBef>
              <a:spcAft>
                <a:spcPts val="1200"/>
              </a:spcAft>
              <a:buClr>
                <a:srgbClr val="C00000"/>
              </a:buClr>
              <a:buSzPct val="130000"/>
              <a:buFont typeface="Wingdings" panose="05000000000000000000" pitchFamily="2" charset="2"/>
              <a:buChar char="§"/>
            </a:pPr>
            <a:endParaRPr lang="de-DE" sz="1800" dirty="0">
              <a:latin typeface="+mn-lt"/>
            </a:endParaRPr>
          </a:p>
          <a:p>
            <a:pPr marL="285750" indent="-285750">
              <a:lnSpc>
                <a:spcPct val="100000"/>
              </a:lnSpc>
              <a:spcBef>
                <a:spcPts val="0"/>
              </a:spcBef>
              <a:spcAft>
                <a:spcPts val="1200"/>
              </a:spcAft>
              <a:buClr>
                <a:srgbClr val="C00000"/>
              </a:buClr>
              <a:buSzPct val="130000"/>
              <a:buFont typeface="Wingdings" panose="05000000000000000000" pitchFamily="2" charset="2"/>
              <a:buChar char="§"/>
            </a:pPr>
            <a:endParaRPr lang="de-DE" sz="1800" dirty="0">
              <a:solidFill>
                <a:prstClr val="black"/>
              </a:solidFill>
              <a:latin typeface="+mn-lt"/>
              <a:sym typeface="Wingdings" panose="05000000000000000000" pitchFamily="2" charset="2"/>
            </a:endParaRPr>
          </a:p>
          <a:p>
            <a:pPr>
              <a:lnSpc>
                <a:spcPct val="100000"/>
              </a:lnSpc>
              <a:spcBef>
                <a:spcPts val="0"/>
              </a:spcBef>
              <a:spcAft>
                <a:spcPts val="1200"/>
              </a:spcAft>
            </a:pPr>
            <a:endParaRPr lang="de-DE" sz="2000" dirty="0">
              <a:solidFill>
                <a:prstClr val="black"/>
              </a:solidFill>
              <a:latin typeface="+mn-lt"/>
            </a:endParaRPr>
          </a:p>
        </p:txBody>
      </p:sp>
    </p:spTree>
    <p:extLst>
      <p:ext uri="{BB962C8B-B14F-4D97-AF65-F5344CB8AC3E}">
        <p14:creationId xmlns:p14="http://schemas.microsoft.com/office/powerpoint/2010/main" val="381575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8F45C53E-F630-48B0-83E6-7180DCB364AF}" type="slidenum">
              <a:rPr lang="de-DE" altLang="de-DE" smtClean="0"/>
              <a:pPr>
                <a:defRPr/>
              </a:pPr>
              <a:t>7</a:t>
            </a:fld>
            <a:endParaRPr lang="de-DE" altLang="de-DE" dirty="0"/>
          </a:p>
        </p:txBody>
      </p:sp>
      <p:sp>
        <p:nvSpPr>
          <p:cNvPr id="4" name="Fußzeilenplatzhalter 3"/>
          <p:cNvSpPr>
            <a:spLocks noGrp="1"/>
          </p:cNvSpPr>
          <p:nvPr>
            <p:ph type="ftr" sz="quarter" idx="13"/>
          </p:nvPr>
        </p:nvSpPr>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6" name="Titel 3"/>
          <p:cNvSpPr txBox="1">
            <a:spLocks/>
          </p:cNvSpPr>
          <p:nvPr/>
        </p:nvSpPr>
        <p:spPr>
          <a:xfrm>
            <a:off x="428686" y="0"/>
            <a:ext cx="7092650" cy="683569"/>
          </a:xfrm>
          <a:prstGeom prst="rect">
            <a:avLst/>
          </a:prstGeom>
        </p:spPr>
        <p:txBody>
          <a:bodyPr vert="horz" wrap="none" lIns="0" tIns="0" rIns="0" bIns="0" rtlCol="0" anchor="b" anchorCtr="0">
            <a:normAutofit/>
          </a:bodyPr>
          <a:lstStyle>
            <a:lvl1pPr algn="l" rtl="0" eaLnBrk="1" fontAlgn="base" hangingPunct="1">
              <a:spcBef>
                <a:spcPct val="0"/>
              </a:spcBef>
              <a:spcAft>
                <a:spcPct val="0"/>
              </a:spcAft>
              <a:defRPr sz="2400" b="1" baseline="0">
                <a:solidFill>
                  <a:schemeClr val="bg1">
                    <a:lumMod val="50000"/>
                  </a:schemeClr>
                </a:solidFill>
                <a:latin typeface="+mj-lt"/>
                <a:ea typeface="+mj-ea"/>
                <a:cs typeface="+mj-cs"/>
              </a:defRPr>
            </a:lvl1pPr>
            <a:lvl2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9pPr>
          </a:lstStyle>
          <a:p>
            <a:r>
              <a:rPr lang="de-DE" kern="0" dirty="0" err="1">
                <a:latin typeface="+mn-lt"/>
              </a:rPr>
              <a:t>Polityka</a:t>
            </a:r>
            <a:r>
              <a:rPr lang="de-DE" kern="0" dirty="0">
                <a:latin typeface="+mn-lt"/>
              </a:rPr>
              <a:t> </a:t>
            </a:r>
            <a:r>
              <a:rPr lang="de-DE" kern="0" dirty="0" err="1">
                <a:latin typeface="+mn-lt"/>
              </a:rPr>
              <a:t>energetyczna</a:t>
            </a:r>
            <a:endParaRPr lang="de-DE" kern="0" dirty="0">
              <a:latin typeface="+mn-lt"/>
            </a:endParaRPr>
          </a:p>
        </p:txBody>
      </p:sp>
      <p:sp>
        <p:nvSpPr>
          <p:cNvPr id="7" name="Inhaltsplatzhalter 2"/>
          <p:cNvSpPr txBox="1">
            <a:spLocks/>
          </p:cNvSpPr>
          <p:nvPr/>
        </p:nvSpPr>
        <p:spPr>
          <a:xfrm>
            <a:off x="0" y="976164"/>
            <a:ext cx="6721592" cy="5224115"/>
          </a:xfrm>
          <a:prstGeom prst="rect">
            <a:avLst/>
          </a:prstGeom>
          <a:solidFill>
            <a:schemeClr val="bg1">
              <a:alpha val="40000"/>
            </a:schemeClr>
          </a:solidFill>
          <a:effectLst/>
        </p:spPr>
        <p:txBody>
          <a:bodyPr lIns="360000" tIns="360000" rIns="180000" bIns="360000" anchor="t" anchorCtr="0"/>
          <a:lstStyle>
            <a:lvl1pPr marL="0" indent="0" algn="l" rtl="0" eaLnBrk="1" fontAlgn="base" hangingPunct="1">
              <a:lnSpc>
                <a:spcPts val="5200"/>
              </a:lnSpc>
              <a:spcBef>
                <a:spcPct val="0"/>
              </a:spcBef>
              <a:spcAft>
                <a:spcPts val="600"/>
              </a:spcAft>
              <a:buClr>
                <a:srgbClr val="FF0000"/>
              </a:buClr>
              <a:buFontTx/>
              <a:buNone/>
              <a:tabLst/>
              <a:defRPr sz="4800" b="1" baseline="0">
                <a:solidFill>
                  <a:schemeClr val="tx1"/>
                </a:solidFill>
                <a:latin typeface="+mj-lt"/>
                <a:ea typeface="+mn-ea"/>
                <a:cs typeface="+mn-cs"/>
              </a:defRPr>
            </a:lvl1pPr>
            <a:lvl2pPr marL="268288" indent="-268288" algn="l" rtl="0" eaLnBrk="1" fontAlgn="base" hangingPunct="1">
              <a:lnSpc>
                <a:spcPts val="3600"/>
              </a:lnSpc>
              <a:spcBef>
                <a:spcPts val="400"/>
              </a:spcBef>
              <a:spcAft>
                <a:spcPts val="400"/>
              </a:spcAft>
              <a:buClr>
                <a:srgbClr val="FF0000"/>
              </a:buClr>
              <a:buFont typeface="Wingdings" panose="05000000000000000000" pitchFamily="2" charset="2"/>
              <a:buChar char="§"/>
              <a:tabLst/>
              <a:defRPr sz="3200" b="1" baseline="0">
                <a:solidFill>
                  <a:schemeClr val="tx1"/>
                </a:solidFill>
                <a:latin typeface="+mn-lt"/>
                <a:ea typeface="+mn-ea"/>
                <a:cs typeface="+mn-cs"/>
              </a:defRPr>
            </a:lvl2pPr>
            <a:lvl3pPr marL="268288" indent="0" algn="l" rtl="0" eaLnBrk="1" fontAlgn="base" hangingPunct="1">
              <a:lnSpc>
                <a:spcPts val="2800"/>
              </a:lnSpc>
              <a:spcBef>
                <a:spcPts val="200"/>
              </a:spcBef>
              <a:spcAft>
                <a:spcPts val="400"/>
              </a:spcAft>
              <a:buClr>
                <a:schemeClr val="accent1">
                  <a:lumMod val="75000"/>
                </a:schemeClr>
              </a:buClr>
              <a:buFontTx/>
              <a:buNone/>
              <a:tabLst>
                <a:tab pos="536575" algn="l"/>
              </a:tabLst>
              <a:defRPr sz="2400">
                <a:solidFill>
                  <a:schemeClr val="tx1"/>
                </a:solidFill>
                <a:latin typeface="+mn-lt"/>
                <a:ea typeface="+mn-ea"/>
                <a:cs typeface="+mn-cs"/>
              </a:defRPr>
            </a:lvl3pPr>
            <a:lvl4pPr marL="630238" indent="-180975" algn="l" rtl="0" eaLnBrk="1" fontAlgn="base" hangingPunct="1">
              <a:lnSpc>
                <a:spcPts val="2400"/>
              </a:lnSpc>
              <a:spcBef>
                <a:spcPts val="200"/>
              </a:spcBef>
              <a:spcAft>
                <a:spcPts val="200"/>
              </a:spcAft>
              <a:buClr>
                <a:schemeClr val="accent1">
                  <a:lumMod val="50000"/>
                </a:schemeClr>
              </a:buClr>
              <a:buFont typeface="Arial" panose="020B0604020202020204" pitchFamily="34" charset="0"/>
              <a:buChar char="•"/>
              <a:tabLst/>
              <a:defRPr sz="2000">
                <a:solidFill>
                  <a:schemeClr val="tx1"/>
                </a:solidFill>
                <a:latin typeface="+mn-lt"/>
                <a:ea typeface="+mn-ea"/>
                <a:cs typeface="+mn-cs"/>
              </a:defRPr>
            </a:lvl4pPr>
            <a:lvl5pPr marL="20923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5pPr>
            <a:lvl6pPr marL="2549525" indent="-228600" algn="l" rtl="0" eaLnBrk="1" fontAlgn="base" hangingPunct="1">
              <a:spcBef>
                <a:spcPct val="20000"/>
              </a:spcBef>
              <a:spcAft>
                <a:spcPct val="0"/>
              </a:spcAft>
              <a:buChar char="»"/>
              <a:tabLst>
                <a:tab pos="292100" algn="l"/>
              </a:tabLst>
              <a:defRPr sz="2000">
                <a:solidFill>
                  <a:schemeClr val="tx1"/>
                </a:solidFill>
                <a:latin typeface="+mn-lt"/>
                <a:ea typeface="+mn-ea"/>
              </a:defRPr>
            </a:lvl6pPr>
            <a:lvl7pPr marL="3006725" indent="-228600" algn="l" rtl="0" eaLnBrk="1" fontAlgn="base" hangingPunct="1">
              <a:spcBef>
                <a:spcPct val="20000"/>
              </a:spcBef>
              <a:spcAft>
                <a:spcPct val="0"/>
              </a:spcAft>
              <a:buChar char="»"/>
              <a:tabLst>
                <a:tab pos="292100" algn="l"/>
              </a:tabLst>
              <a:defRPr sz="2000">
                <a:solidFill>
                  <a:schemeClr val="tx1"/>
                </a:solidFill>
                <a:latin typeface="+mn-lt"/>
                <a:ea typeface="+mn-ea"/>
              </a:defRPr>
            </a:lvl7pPr>
            <a:lvl8pPr marL="3463925" indent="-228600" algn="l" rtl="0" eaLnBrk="1" fontAlgn="base" hangingPunct="1">
              <a:spcBef>
                <a:spcPct val="20000"/>
              </a:spcBef>
              <a:spcAft>
                <a:spcPct val="0"/>
              </a:spcAft>
              <a:buChar char="»"/>
              <a:tabLst>
                <a:tab pos="292100" algn="l"/>
              </a:tabLst>
              <a:defRPr sz="2000">
                <a:solidFill>
                  <a:schemeClr val="tx1"/>
                </a:solidFill>
                <a:latin typeface="+mn-lt"/>
                <a:ea typeface="+mn-ea"/>
              </a:defRPr>
            </a:lvl8pPr>
            <a:lvl9pPr marL="3921125" indent="-228600" algn="l" rtl="0" eaLnBrk="1" fontAlgn="base" hangingPunct="1">
              <a:spcBef>
                <a:spcPct val="20000"/>
              </a:spcBef>
              <a:spcAft>
                <a:spcPct val="0"/>
              </a:spcAft>
              <a:buChar char="»"/>
              <a:tabLst>
                <a:tab pos="292100" algn="l"/>
              </a:tabLst>
              <a:defRPr sz="2000">
                <a:solidFill>
                  <a:schemeClr val="tx1"/>
                </a:solidFill>
                <a:latin typeface="+mn-lt"/>
                <a:ea typeface="+mn-ea"/>
              </a:defRPr>
            </a:lvl9pPr>
          </a:lstStyle>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Zwiększenie</a:t>
            </a:r>
            <a:r>
              <a:rPr lang="de-DE" sz="1600" dirty="0">
                <a:latin typeface="+mn-lt"/>
              </a:rPr>
              <a:t> </a:t>
            </a:r>
            <a:r>
              <a:rPr lang="de-DE" sz="1600" dirty="0" err="1">
                <a:latin typeface="+mn-lt"/>
              </a:rPr>
              <a:t>udziału</a:t>
            </a:r>
            <a:r>
              <a:rPr lang="de-DE" sz="1600" dirty="0">
                <a:latin typeface="+mn-lt"/>
              </a:rPr>
              <a:t> </a:t>
            </a:r>
            <a:r>
              <a:rPr lang="de-DE" sz="1600" dirty="0" err="1">
                <a:latin typeface="+mn-lt"/>
              </a:rPr>
              <a:t>energii</a:t>
            </a:r>
            <a:r>
              <a:rPr lang="de-DE" sz="1600" dirty="0">
                <a:latin typeface="+mn-lt"/>
              </a:rPr>
              <a:t> </a:t>
            </a:r>
            <a:r>
              <a:rPr lang="de-DE" sz="1600" dirty="0" err="1">
                <a:latin typeface="+mn-lt"/>
              </a:rPr>
              <a:t>ze</a:t>
            </a:r>
            <a:r>
              <a:rPr lang="de-DE" sz="1600" dirty="0">
                <a:latin typeface="+mn-lt"/>
              </a:rPr>
              <a:t> </a:t>
            </a:r>
            <a:r>
              <a:rPr lang="de-DE" sz="1600" dirty="0" err="1">
                <a:latin typeface="+mn-lt"/>
              </a:rPr>
              <a:t>źródeł</a:t>
            </a:r>
            <a:r>
              <a:rPr lang="de-DE" sz="1600" dirty="0">
                <a:latin typeface="+mn-lt"/>
              </a:rPr>
              <a:t> </a:t>
            </a:r>
            <a:r>
              <a:rPr lang="de-DE" sz="1600" dirty="0" err="1">
                <a:latin typeface="+mn-lt"/>
              </a:rPr>
              <a:t>odnawialnych</a:t>
            </a:r>
            <a:r>
              <a:rPr lang="de-DE" sz="1600" dirty="0">
                <a:latin typeface="+mn-lt"/>
              </a:rPr>
              <a:t> </a:t>
            </a:r>
            <a:r>
              <a:rPr lang="de-DE" sz="1600" dirty="0" err="1">
                <a:latin typeface="+mn-lt"/>
              </a:rPr>
              <a:t>w</a:t>
            </a:r>
            <a:r>
              <a:rPr lang="de-DE" sz="1600" dirty="0">
                <a:latin typeface="+mn-lt"/>
              </a:rPr>
              <a:t> </a:t>
            </a:r>
            <a:r>
              <a:rPr lang="de-DE" sz="1600" dirty="0" err="1">
                <a:latin typeface="+mn-lt"/>
              </a:rPr>
              <a:t>miksie</a:t>
            </a:r>
            <a:r>
              <a:rPr lang="de-DE" sz="1600" dirty="0">
                <a:latin typeface="+mn-lt"/>
              </a:rPr>
              <a:t> </a:t>
            </a:r>
            <a:r>
              <a:rPr lang="de-DE" sz="1600" dirty="0" err="1">
                <a:latin typeface="+mn-lt"/>
              </a:rPr>
              <a:t>energetycznym</a:t>
            </a:r>
            <a:r>
              <a:rPr lang="de-DE" sz="1600" dirty="0">
                <a:latin typeface="+mn-lt"/>
              </a:rPr>
              <a:t> do ok. 65% do 2030 r. </a:t>
            </a:r>
          </a:p>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Specjalne</a:t>
            </a:r>
            <a:r>
              <a:rPr lang="de-DE" sz="1600" dirty="0">
                <a:latin typeface="+mn-lt"/>
              </a:rPr>
              <a:t> </a:t>
            </a:r>
            <a:r>
              <a:rPr lang="de-DE" sz="1600" dirty="0" err="1">
                <a:latin typeface="+mn-lt"/>
              </a:rPr>
              <a:t>przetargi</a:t>
            </a:r>
            <a:r>
              <a:rPr lang="de-DE" sz="1600" dirty="0">
                <a:latin typeface="+mn-lt"/>
              </a:rPr>
              <a:t> na </a:t>
            </a:r>
            <a:r>
              <a:rPr lang="de-DE" sz="1600" dirty="0" err="1">
                <a:latin typeface="+mn-lt"/>
              </a:rPr>
              <a:t>dodanie</a:t>
            </a:r>
            <a:r>
              <a:rPr lang="de-DE" sz="1600" dirty="0">
                <a:latin typeface="+mn-lt"/>
              </a:rPr>
              <a:t> 4 GW </a:t>
            </a:r>
            <a:r>
              <a:rPr lang="de-DE" sz="1600" dirty="0" err="1">
                <a:latin typeface="+mn-lt"/>
              </a:rPr>
              <a:t>mocy</a:t>
            </a:r>
            <a:r>
              <a:rPr lang="de-DE" sz="1600" dirty="0">
                <a:latin typeface="+mn-lt"/>
              </a:rPr>
              <a:t> </a:t>
            </a:r>
            <a:r>
              <a:rPr lang="de-DE" sz="1600" dirty="0" err="1">
                <a:latin typeface="+mn-lt"/>
              </a:rPr>
              <a:t>lądowej</a:t>
            </a:r>
            <a:r>
              <a:rPr lang="de-DE" sz="1600" dirty="0">
                <a:latin typeface="+mn-lt"/>
              </a:rPr>
              <a:t> </a:t>
            </a:r>
            <a:r>
              <a:rPr lang="de-DE" sz="1600" dirty="0" err="1">
                <a:latin typeface="+mn-lt"/>
              </a:rPr>
              <a:t>energii</a:t>
            </a:r>
            <a:r>
              <a:rPr lang="de-DE" sz="1600" dirty="0">
                <a:latin typeface="+mn-lt"/>
              </a:rPr>
              <a:t> </a:t>
            </a:r>
            <a:r>
              <a:rPr lang="de-DE" sz="1600" dirty="0" err="1">
                <a:latin typeface="+mn-lt"/>
              </a:rPr>
              <a:t>wiatrowej</a:t>
            </a:r>
            <a:r>
              <a:rPr lang="de-DE" sz="1600" dirty="0">
                <a:latin typeface="+mn-lt"/>
              </a:rPr>
              <a:t> i </a:t>
            </a:r>
            <a:r>
              <a:rPr lang="de-DE" sz="1600" dirty="0" err="1">
                <a:latin typeface="+mn-lt"/>
              </a:rPr>
              <a:t>fotowoltaiki</a:t>
            </a:r>
            <a:r>
              <a:rPr lang="de-DE" sz="1600" dirty="0">
                <a:latin typeface="+mn-lt"/>
              </a:rPr>
              <a:t> </a:t>
            </a:r>
            <a:r>
              <a:rPr lang="de-DE" sz="1600" dirty="0" err="1">
                <a:latin typeface="+mn-lt"/>
              </a:rPr>
              <a:t>oraz</a:t>
            </a:r>
            <a:r>
              <a:rPr lang="de-DE" sz="1600" dirty="0">
                <a:latin typeface="+mn-lt"/>
              </a:rPr>
              <a:t> „</a:t>
            </a:r>
            <a:r>
              <a:rPr lang="de-DE" sz="1600" dirty="0" err="1">
                <a:latin typeface="+mn-lt"/>
              </a:rPr>
              <a:t>Wkład</a:t>
            </a:r>
            <a:r>
              <a:rPr lang="de-DE" sz="1600" dirty="0">
                <a:latin typeface="+mn-lt"/>
              </a:rPr>
              <a:t> </a:t>
            </a:r>
            <a:r>
              <a:rPr lang="de-DE" sz="1600" dirty="0" err="1">
                <a:latin typeface="+mn-lt"/>
              </a:rPr>
              <a:t>morskiej</a:t>
            </a:r>
            <a:r>
              <a:rPr lang="de-DE" sz="1600" dirty="0">
                <a:latin typeface="+mn-lt"/>
              </a:rPr>
              <a:t> </a:t>
            </a:r>
            <a:r>
              <a:rPr lang="de-DE" sz="1600" dirty="0" err="1">
                <a:latin typeface="+mn-lt"/>
              </a:rPr>
              <a:t>energetyki</a:t>
            </a:r>
            <a:r>
              <a:rPr lang="de-DE" sz="1600" dirty="0">
                <a:latin typeface="+mn-lt"/>
              </a:rPr>
              <a:t> </a:t>
            </a:r>
            <a:r>
              <a:rPr lang="de-DE" sz="1600" dirty="0" err="1">
                <a:latin typeface="+mn-lt"/>
              </a:rPr>
              <a:t>wiatrowej</a:t>
            </a:r>
            <a:r>
              <a:rPr lang="de-DE" sz="1600" dirty="0">
                <a:latin typeface="+mn-lt"/>
              </a:rPr>
              <a:t> </a:t>
            </a:r>
            <a:r>
              <a:rPr lang="de-DE" sz="1600" dirty="0" err="1">
                <a:latin typeface="+mn-lt"/>
              </a:rPr>
              <a:t>w</a:t>
            </a:r>
            <a:r>
              <a:rPr lang="de-DE" sz="1600" dirty="0">
                <a:latin typeface="+mn-lt"/>
              </a:rPr>
              <a:t> </a:t>
            </a:r>
            <a:r>
              <a:rPr lang="de-DE" sz="1600" dirty="0" err="1">
                <a:latin typeface="+mn-lt"/>
              </a:rPr>
              <a:t>ochronę</a:t>
            </a:r>
            <a:r>
              <a:rPr lang="de-DE" sz="1600" dirty="0">
                <a:latin typeface="+mn-lt"/>
              </a:rPr>
              <a:t> </a:t>
            </a:r>
            <a:r>
              <a:rPr lang="de-DE" sz="1600" dirty="0" err="1">
                <a:latin typeface="+mn-lt"/>
              </a:rPr>
              <a:t>klimatu</a:t>
            </a:r>
            <a:r>
              <a:rPr lang="de-DE" sz="1600" dirty="0">
                <a:latin typeface="+mn-lt"/>
              </a:rPr>
              <a:t>“ (</a:t>
            </a:r>
            <a:r>
              <a:rPr lang="de-DE" sz="1600" dirty="0" err="1">
                <a:latin typeface="+mn-lt"/>
              </a:rPr>
              <a:t>po</a:t>
            </a:r>
            <a:r>
              <a:rPr lang="de-DE" sz="1600" dirty="0">
                <a:latin typeface="+mn-lt"/>
              </a:rPr>
              <a:t> </a:t>
            </a:r>
            <a:r>
              <a:rPr lang="de-DE" sz="1600" dirty="0" err="1">
                <a:latin typeface="+mn-lt"/>
              </a:rPr>
              <a:t>połowie</a:t>
            </a:r>
            <a:r>
              <a:rPr lang="de-DE" sz="1600" dirty="0">
                <a:latin typeface="+mn-lt"/>
              </a:rPr>
              <a:t> </a:t>
            </a:r>
            <a:r>
              <a:rPr lang="de-DE" sz="1600" dirty="0" err="1">
                <a:latin typeface="+mn-lt"/>
              </a:rPr>
              <a:t>w</a:t>
            </a:r>
            <a:r>
              <a:rPr lang="de-DE" sz="1600" dirty="0">
                <a:latin typeface="+mn-lt"/>
              </a:rPr>
              <a:t> 2019 i 2020 r.).</a:t>
            </a:r>
          </a:p>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Synchronizacja</a:t>
            </a:r>
            <a:r>
              <a:rPr lang="de-DE" sz="1600" dirty="0">
                <a:latin typeface="+mn-lt"/>
              </a:rPr>
              <a:t> OZE / </a:t>
            </a:r>
            <a:r>
              <a:rPr lang="de-DE" sz="1600" dirty="0" err="1">
                <a:latin typeface="+mn-lt"/>
              </a:rPr>
              <a:t>przepustowość</a:t>
            </a:r>
            <a:r>
              <a:rPr lang="de-DE" sz="1600" dirty="0">
                <a:latin typeface="+mn-lt"/>
              </a:rPr>
              <a:t> </a:t>
            </a:r>
            <a:r>
              <a:rPr lang="de-DE" sz="1600" dirty="0" err="1">
                <a:latin typeface="+mn-lt"/>
              </a:rPr>
              <a:t>sieci</a:t>
            </a:r>
            <a:r>
              <a:rPr lang="de-DE" sz="16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Dopuszczanie</a:t>
            </a:r>
            <a:r>
              <a:rPr lang="de-DE" sz="1600" dirty="0">
                <a:latin typeface="+mn-lt"/>
              </a:rPr>
              <a:t> do </a:t>
            </a:r>
            <a:r>
              <a:rPr lang="de-DE" sz="1600" dirty="0" err="1">
                <a:latin typeface="+mn-lt"/>
              </a:rPr>
              <a:t>udziału</a:t>
            </a:r>
            <a:r>
              <a:rPr lang="de-DE" sz="1600" dirty="0">
                <a:latin typeface="+mn-lt"/>
              </a:rPr>
              <a:t> </a:t>
            </a:r>
            <a:r>
              <a:rPr lang="de-DE" sz="1600" dirty="0" err="1">
                <a:latin typeface="+mn-lt"/>
              </a:rPr>
              <a:t>w</a:t>
            </a:r>
            <a:r>
              <a:rPr lang="de-DE" sz="1600" dirty="0">
                <a:latin typeface="+mn-lt"/>
              </a:rPr>
              <a:t> </a:t>
            </a:r>
            <a:r>
              <a:rPr lang="de-DE" sz="1600" dirty="0" err="1">
                <a:latin typeface="+mn-lt"/>
              </a:rPr>
              <a:t>przetargach</a:t>
            </a:r>
            <a:r>
              <a:rPr lang="de-DE" sz="1600" dirty="0">
                <a:latin typeface="+mn-lt"/>
              </a:rPr>
              <a:t> </a:t>
            </a:r>
            <a:r>
              <a:rPr lang="de-DE" sz="1600" dirty="0" err="1">
                <a:latin typeface="+mn-lt"/>
              </a:rPr>
              <a:t>wyłącznie</a:t>
            </a:r>
            <a:r>
              <a:rPr lang="de-DE" sz="1600" dirty="0">
                <a:latin typeface="+mn-lt"/>
              </a:rPr>
              <a:t> </a:t>
            </a:r>
            <a:r>
              <a:rPr lang="de-DE" sz="1600" dirty="0" err="1">
                <a:latin typeface="+mn-lt"/>
              </a:rPr>
              <a:t>projektów</a:t>
            </a:r>
            <a:r>
              <a:rPr lang="de-DE" sz="1600" dirty="0">
                <a:latin typeface="+mn-lt"/>
              </a:rPr>
              <a:t> </a:t>
            </a:r>
            <a:r>
              <a:rPr lang="de-DE" sz="1600" dirty="0" err="1">
                <a:latin typeface="+mn-lt"/>
              </a:rPr>
              <a:t>zatwierdzonych</a:t>
            </a:r>
            <a:r>
              <a:rPr lang="de-DE" sz="1600" dirty="0">
                <a:latin typeface="+mn-lt"/>
              </a:rPr>
              <a:t> </a:t>
            </a:r>
            <a:r>
              <a:rPr lang="de-DE" sz="1600" dirty="0" err="1">
                <a:latin typeface="+mn-lt"/>
              </a:rPr>
              <a:t>zgodnie</a:t>
            </a:r>
            <a:r>
              <a:rPr lang="de-DE" sz="1600" dirty="0">
                <a:latin typeface="+mn-lt"/>
              </a:rPr>
              <a:t> </a:t>
            </a:r>
            <a:r>
              <a:rPr lang="de-DE" sz="1600" dirty="0" err="1">
                <a:latin typeface="+mn-lt"/>
              </a:rPr>
              <a:t>z</a:t>
            </a:r>
            <a:r>
              <a:rPr lang="de-DE" sz="1600" dirty="0">
                <a:latin typeface="+mn-lt"/>
              </a:rPr>
              <a:t> </a:t>
            </a:r>
            <a:r>
              <a:rPr lang="de-DE" sz="1600" dirty="0" err="1">
                <a:latin typeface="+mn-lt"/>
              </a:rPr>
              <a:t>federalnym</a:t>
            </a:r>
            <a:r>
              <a:rPr lang="de-DE" sz="1600" dirty="0">
                <a:latin typeface="+mn-lt"/>
              </a:rPr>
              <a:t> </a:t>
            </a:r>
            <a:r>
              <a:rPr lang="de-DE" sz="1600" dirty="0" err="1">
                <a:latin typeface="+mn-lt"/>
              </a:rPr>
              <a:t>prawem</a:t>
            </a:r>
            <a:r>
              <a:rPr lang="de-DE" sz="1600" dirty="0">
                <a:latin typeface="+mn-lt"/>
              </a:rPr>
              <a:t> o </a:t>
            </a:r>
            <a:r>
              <a:rPr lang="de-DE" sz="1600" dirty="0" err="1">
                <a:latin typeface="+mn-lt"/>
              </a:rPr>
              <a:t>ochronie</a:t>
            </a:r>
            <a:r>
              <a:rPr lang="de-DE" sz="1600" dirty="0">
                <a:latin typeface="+mn-lt"/>
              </a:rPr>
              <a:t> </a:t>
            </a:r>
            <a:r>
              <a:rPr lang="de-DE" sz="1600" dirty="0" err="1">
                <a:latin typeface="+mn-lt"/>
              </a:rPr>
              <a:t>przed</a:t>
            </a:r>
            <a:r>
              <a:rPr lang="de-DE" sz="1600" dirty="0">
                <a:latin typeface="+mn-lt"/>
              </a:rPr>
              <a:t> </a:t>
            </a:r>
            <a:r>
              <a:rPr lang="de-DE" sz="1600" dirty="0" err="1">
                <a:latin typeface="+mn-lt"/>
              </a:rPr>
              <a:t>imisją</a:t>
            </a:r>
            <a:r>
              <a:rPr lang="de-DE" sz="1600" dirty="0">
                <a:latin typeface="+mn-lt"/>
              </a:rPr>
              <a:t> </a:t>
            </a:r>
            <a:r>
              <a:rPr lang="de-DE" sz="1600" dirty="0" err="1">
                <a:latin typeface="+mn-lt"/>
              </a:rPr>
              <a:t>zanieczyszczeń</a:t>
            </a:r>
            <a:r>
              <a:rPr lang="de-DE" sz="1600" dirty="0">
                <a:latin typeface="+mn-lt"/>
              </a:rPr>
              <a:t>. </a:t>
            </a:r>
          </a:p>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Uznanie</a:t>
            </a:r>
            <a:r>
              <a:rPr lang="de-DE" sz="1600" dirty="0">
                <a:latin typeface="+mn-lt"/>
              </a:rPr>
              <a:t> </a:t>
            </a:r>
            <a:r>
              <a:rPr lang="de-DE" sz="1600" dirty="0" err="1">
                <a:latin typeface="+mn-lt"/>
              </a:rPr>
              <a:t>znaczenia</a:t>
            </a:r>
            <a:r>
              <a:rPr lang="de-DE" sz="1600" dirty="0">
                <a:latin typeface="+mn-lt"/>
              </a:rPr>
              <a:t> </a:t>
            </a:r>
            <a:r>
              <a:rPr lang="de-DE" sz="1600" dirty="0" err="1">
                <a:latin typeface="+mn-lt"/>
              </a:rPr>
              <a:t>morskiej</a:t>
            </a:r>
            <a:r>
              <a:rPr lang="de-DE" sz="1600" dirty="0">
                <a:latin typeface="+mn-lt"/>
              </a:rPr>
              <a:t> </a:t>
            </a:r>
            <a:r>
              <a:rPr lang="de-DE" sz="1600" dirty="0" err="1">
                <a:latin typeface="+mn-lt"/>
              </a:rPr>
              <a:t>energetyki</a:t>
            </a:r>
            <a:r>
              <a:rPr lang="de-DE" sz="1600" dirty="0">
                <a:latin typeface="+mn-lt"/>
              </a:rPr>
              <a:t> </a:t>
            </a:r>
            <a:r>
              <a:rPr lang="de-DE" sz="1600" dirty="0" err="1">
                <a:latin typeface="+mn-lt"/>
              </a:rPr>
              <a:t>wiatrowej</a:t>
            </a:r>
            <a:r>
              <a:rPr lang="de-DE" sz="1600" dirty="0">
                <a:latin typeface="+mn-lt"/>
              </a:rPr>
              <a:t> </a:t>
            </a:r>
            <a:r>
              <a:rPr lang="de-DE" sz="1600" dirty="0" err="1">
                <a:latin typeface="+mn-lt"/>
              </a:rPr>
              <a:t>w</a:t>
            </a:r>
            <a:r>
              <a:rPr lang="de-DE" sz="1600" dirty="0">
                <a:latin typeface="+mn-lt"/>
              </a:rPr>
              <a:t> </a:t>
            </a:r>
            <a:r>
              <a:rPr lang="de-DE" sz="1600" dirty="0" err="1">
                <a:latin typeface="+mn-lt"/>
              </a:rPr>
              <a:t>polityce</a:t>
            </a:r>
            <a:r>
              <a:rPr lang="de-DE" sz="1600" dirty="0">
                <a:latin typeface="+mn-lt"/>
              </a:rPr>
              <a:t> </a:t>
            </a:r>
            <a:r>
              <a:rPr lang="de-DE" sz="1600" dirty="0" err="1">
                <a:latin typeface="+mn-lt"/>
              </a:rPr>
              <a:t>przemysłowej</a:t>
            </a:r>
            <a:r>
              <a:rPr lang="de-DE" sz="16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Nowelizacja</a:t>
            </a:r>
            <a:r>
              <a:rPr lang="de-DE" sz="1600" dirty="0">
                <a:latin typeface="+mn-lt"/>
              </a:rPr>
              <a:t> </a:t>
            </a:r>
            <a:r>
              <a:rPr lang="de-DE" sz="1600" dirty="0" err="1">
                <a:latin typeface="+mn-lt"/>
              </a:rPr>
              <a:t>ustawy</a:t>
            </a:r>
            <a:r>
              <a:rPr lang="de-DE" sz="1600" dirty="0">
                <a:latin typeface="+mn-lt"/>
              </a:rPr>
              <a:t> o </a:t>
            </a:r>
            <a:r>
              <a:rPr lang="de-DE" sz="1600" dirty="0" err="1">
                <a:latin typeface="+mn-lt"/>
              </a:rPr>
              <a:t>przyśpieszeniu</a:t>
            </a:r>
            <a:r>
              <a:rPr lang="de-DE" sz="1600" dirty="0">
                <a:latin typeface="+mn-lt"/>
              </a:rPr>
              <a:t> </a:t>
            </a:r>
            <a:r>
              <a:rPr lang="de-DE" sz="1600" dirty="0" err="1">
                <a:latin typeface="+mn-lt"/>
              </a:rPr>
              <a:t>rozbudowy</a:t>
            </a:r>
            <a:r>
              <a:rPr lang="de-DE" sz="1600" dirty="0">
                <a:latin typeface="+mn-lt"/>
              </a:rPr>
              <a:t> </a:t>
            </a:r>
            <a:r>
              <a:rPr lang="de-DE" sz="1600" dirty="0" err="1">
                <a:latin typeface="+mn-lt"/>
              </a:rPr>
              <a:t>sieci</a:t>
            </a:r>
            <a:r>
              <a:rPr lang="de-DE" sz="16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Dalszy</a:t>
            </a:r>
            <a:r>
              <a:rPr lang="de-DE" sz="1600" dirty="0">
                <a:latin typeface="+mn-lt"/>
              </a:rPr>
              <a:t> </a:t>
            </a:r>
            <a:r>
              <a:rPr lang="de-DE" sz="1600" dirty="0" err="1">
                <a:latin typeface="+mn-lt"/>
              </a:rPr>
              <a:t>rozwój</a:t>
            </a:r>
            <a:r>
              <a:rPr lang="de-DE" sz="1600" dirty="0">
                <a:latin typeface="+mn-lt"/>
              </a:rPr>
              <a:t> </a:t>
            </a:r>
            <a:r>
              <a:rPr lang="de-DE" sz="1600" dirty="0" err="1">
                <a:latin typeface="+mn-lt"/>
              </a:rPr>
              <a:t>kogeneracji</a:t>
            </a:r>
            <a:r>
              <a:rPr lang="de-DE" sz="16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Opracowanie</a:t>
            </a:r>
            <a:r>
              <a:rPr lang="de-DE" sz="1600" dirty="0">
                <a:latin typeface="+mn-lt"/>
              </a:rPr>
              <a:t> </a:t>
            </a:r>
            <a:r>
              <a:rPr lang="de-DE" sz="1600" dirty="0" err="1">
                <a:latin typeface="+mn-lt"/>
              </a:rPr>
              <a:t>ponadsektorowej</a:t>
            </a:r>
            <a:r>
              <a:rPr lang="de-DE" sz="1600" dirty="0">
                <a:latin typeface="+mn-lt"/>
              </a:rPr>
              <a:t> </a:t>
            </a:r>
            <a:r>
              <a:rPr lang="de-DE" sz="1600" dirty="0" err="1">
                <a:latin typeface="+mn-lt"/>
              </a:rPr>
              <a:t>strategii</a:t>
            </a:r>
            <a:r>
              <a:rPr lang="de-DE" sz="1600" dirty="0">
                <a:latin typeface="+mn-lt"/>
              </a:rPr>
              <a:t> </a:t>
            </a:r>
            <a:r>
              <a:rPr lang="de-DE" sz="1600" dirty="0" err="1">
                <a:latin typeface="+mn-lt"/>
              </a:rPr>
              <a:t>efektywności</a:t>
            </a:r>
            <a:r>
              <a:rPr lang="de-DE" sz="1600" dirty="0">
                <a:latin typeface="+mn-lt"/>
              </a:rPr>
              <a:t> </a:t>
            </a:r>
            <a:r>
              <a:rPr lang="de-DE" sz="1600" dirty="0" err="1">
                <a:latin typeface="+mn-lt"/>
              </a:rPr>
              <a:t>energetycznej</a:t>
            </a:r>
            <a:r>
              <a:rPr lang="de-DE" sz="1600" dirty="0">
                <a:latin typeface="+mn-lt"/>
              </a:rPr>
              <a:t>.</a:t>
            </a:r>
            <a:br>
              <a:rPr lang="de-DE" sz="1600" dirty="0">
                <a:latin typeface="+mn-lt"/>
              </a:rPr>
            </a:br>
            <a:endParaRPr lang="de-DE" sz="1600" dirty="0">
              <a:latin typeface="+mn-lt"/>
            </a:endParaRPr>
          </a:p>
          <a:p>
            <a:pPr marL="285750" indent="-285750">
              <a:lnSpc>
                <a:spcPct val="100000"/>
              </a:lnSpc>
              <a:spcBef>
                <a:spcPts val="0"/>
              </a:spcBef>
              <a:buClr>
                <a:srgbClr val="C00000"/>
              </a:buClr>
              <a:buSzPct val="130000"/>
              <a:buFont typeface="Wingdings" panose="05000000000000000000" pitchFamily="2" charset="2"/>
              <a:buChar char="§"/>
            </a:pPr>
            <a:r>
              <a:rPr lang="de-DE" sz="1600" dirty="0" err="1">
                <a:latin typeface="+mn-lt"/>
              </a:rPr>
              <a:t>Rozwój</a:t>
            </a:r>
            <a:r>
              <a:rPr lang="de-DE" sz="1600" dirty="0">
                <a:latin typeface="+mn-lt"/>
              </a:rPr>
              <a:t> </a:t>
            </a:r>
            <a:r>
              <a:rPr lang="de-DE" sz="1600" dirty="0" err="1">
                <a:latin typeface="+mn-lt"/>
              </a:rPr>
              <a:t>produkcji</a:t>
            </a:r>
            <a:r>
              <a:rPr lang="de-DE" sz="1600" dirty="0">
                <a:latin typeface="+mn-lt"/>
              </a:rPr>
              <a:t> </a:t>
            </a:r>
            <a:r>
              <a:rPr lang="de-DE" sz="1600" dirty="0" err="1">
                <a:latin typeface="+mn-lt"/>
              </a:rPr>
              <a:t>energii</a:t>
            </a:r>
            <a:r>
              <a:rPr lang="de-DE" sz="1600" dirty="0">
                <a:latin typeface="+mn-lt"/>
              </a:rPr>
              <a:t> </a:t>
            </a:r>
            <a:r>
              <a:rPr lang="de-DE" sz="1600" dirty="0" err="1">
                <a:latin typeface="+mn-lt"/>
              </a:rPr>
              <a:t>ze</a:t>
            </a:r>
            <a:r>
              <a:rPr lang="de-DE" sz="1600" dirty="0">
                <a:latin typeface="+mn-lt"/>
              </a:rPr>
              <a:t> </a:t>
            </a:r>
            <a:r>
              <a:rPr lang="de-DE" sz="1600" dirty="0" err="1">
                <a:latin typeface="+mn-lt"/>
              </a:rPr>
              <a:t>źródeł</a:t>
            </a:r>
            <a:r>
              <a:rPr lang="de-DE" sz="1600" dirty="0">
                <a:latin typeface="+mn-lt"/>
              </a:rPr>
              <a:t> </a:t>
            </a:r>
            <a:r>
              <a:rPr lang="de-DE" sz="1600" dirty="0" err="1">
                <a:latin typeface="+mn-lt"/>
              </a:rPr>
              <a:t>odnawialnych</a:t>
            </a:r>
            <a:r>
              <a:rPr lang="de-DE" sz="1600" dirty="0">
                <a:latin typeface="+mn-lt"/>
              </a:rPr>
              <a:t> </a:t>
            </a:r>
            <a:r>
              <a:rPr lang="de-DE" sz="1600" dirty="0" err="1">
                <a:latin typeface="+mn-lt"/>
              </a:rPr>
              <a:t>zależy</a:t>
            </a:r>
            <a:r>
              <a:rPr lang="de-DE" sz="1600" dirty="0">
                <a:latin typeface="+mn-lt"/>
              </a:rPr>
              <a:t> </a:t>
            </a:r>
            <a:r>
              <a:rPr lang="de-DE" sz="1600" dirty="0" err="1">
                <a:latin typeface="+mn-lt"/>
              </a:rPr>
              <a:t>od</a:t>
            </a:r>
            <a:r>
              <a:rPr lang="de-DE" sz="1600" dirty="0">
                <a:latin typeface="+mn-lt"/>
              </a:rPr>
              <a:t> </a:t>
            </a:r>
            <a:r>
              <a:rPr lang="de-DE" sz="1600" dirty="0" err="1">
                <a:latin typeface="+mn-lt"/>
              </a:rPr>
              <a:t>spełnienia</a:t>
            </a:r>
            <a:r>
              <a:rPr lang="de-DE" sz="1600" dirty="0">
                <a:latin typeface="+mn-lt"/>
              </a:rPr>
              <a:t> </a:t>
            </a:r>
            <a:r>
              <a:rPr lang="de-DE" sz="1600" dirty="0" err="1">
                <a:latin typeface="+mn-lt"/>
              </a:rPr>
              <a:t>pewnych</a:t>
            </a:r>
            <a:r>
              <a:rPr lang="de-DE" sz="1600" dirty="0">
                <a:latin typeface="+mn-lt"/>
              </a:rPr>
              <a:t> </a:t>
            </a:r>
            <a:r>
              <a:rPr lang="de-DE" sz="1600" dirty="0" err="1">
                <a:latin typeface="+mn-lt"/>
              </a:rPr>
              <a:t>warunków</a:t>
            </a:r>
            <a:r>
              <a:rPr lang="de-DE" sz="1600" dirty="0">
                <a:latin typeface="+mn-lt"/>
              </a:rPr>
              <a:t> (</a:t>
            </a:r>
            <a:r>
              <a:rPr lang="de-DE" sz="1600" dirty="0" err="1">
                <a:latin typeface="+mn-lt"/>
              </a:rPr>
              <a:t>większa</a:t>
            </a:r>
            <a:r>
              <a:rPr lang="de-DE" sz="1600" dirty="0">
                <a:latin typeface="+mn-lt"/>
              </a:rPr>
              <a:t> </a:t>
            </a:r>
            <a:r>
              <a:rPr lang="de-DE" sz="1600" dirty="0" err="1">
                <a:latin typeface="+mn-lt"/>
              </a:rPr>
              <a:t>determinacja</a:t>
            </a:r>
            <a:r>
              <a:rPr lang="de-DE" sz="1600" dirty="0">
                <a:latin typeface="+mn-lt"/>
              </a:rPr>
              <a:t> </a:t>
            </a:r>
            <a:r>
              <a:rPr lang="de-DE" sz="1600" dirty="0" err="1">
                <a:latin typeface="+mn-lt"/>
              </a:rPr>
              <a:t>w</a:t>
            </a:r>
            <a:r>
              <a:rPr lang="de-DE" sz="1600" dirty="0">
                <a:latin typeface="+mn-lt"/>
              </a:rPr>
              <a:t> </a:t>
            </a:r>
            <a:r>
              <a:rPr lang="de-DE" sz="1600" dirty="0" err="1">
                <a:latin typeface="+mn-lt"/>
              </a:rPr>
              <a:t>dążeniu</a:t>
            </a:r>
            <a:r>
              <a:rPr lang="de-DE" sz="1600" dirty="0">
                <a:latin typeface="+mn-lt"/>
              </a:rPr>
              <a:t> do </a:t>
            </a:r>
            <a:r>
              <a:rPr lang="de-DE" sz="1600" dirty="0" err="1">
                <a:latin typeface="+mn-lt"/>
              </a:rPr>
              <a:t>celu</a:t>
            </a:r>
            <a:r>
              <a:rPr lang="de-DE" sz="1600" dirty="0">
                <a:latin typeface="+mn-lt"/>
              </a:rPr>
              <a:t>, </a:t>
            </a:r>
            <a:r>
              <a:rPr lang="de-DE" sz="1600" dirty="0" err="1">
                <a:latin typeface="+mn-lt"/>
              </a:rPr>
              <a:t>efektywność</a:t>
            </a:r>
            <a:r>
              <a:rPr lang="de-DE" sz="1600" dirty="0">
                <a:latin typeface="+mn-lt"/>
              </a:rPr>
              <a:t>, </a:t>
            </a:r>
            <a:r>
              <a:rPr lang="de-DE" sz="1600" dirty="0" err="1">
                <a:latin typeface="+mn-lt"/>
              </a:rPr>
              <a:t>synchronizacja</a:t>
            </a:r>
            <a:r>
              <a:rPr lang="de-DE" sz="1600" dirty="0">
                <a:latin typeface="+mn-lt"/>
              </a:rPr>
              <a:t> </a:t>
            </a:r>
            <a:r>
              <a:rPr lang="de-DE" sz="1600" dirty="0" err="1">
                <a:latin typeface="+mn-lt"/>
              </a:rPr>
              <a:t>z</a:t>
            </a:r>
            <a:r>
              <a:rPr lang="de-DE" sz="1600" dirty="0">
                <a:latin typeface="+mn-lt"/>
              </a:rPr>
              <a:t> </a:t>
            </a:r>
            <a:r>
              <a:rPr lang="de-DE" sz="1600" dirty="0" err="1">
                <a:latin typeface="+mn-lt"/>
              </a:rPr>
              <a:t>siecią</a:t>
            </a:r>
            <a:r>
              <a:rPr lang="de-DE" sz="1600" dirty="0">
                <a:latin typeface="+mn-lt"/>
              </a:rPr>
              <a:t> i </a:t>
            </a:r>
            <a:r>
              <a:rPr lang="de-DE" sz="1600" dirty="0" err="1">
                <a:latin typeface="+mn-lt"/>
              </a:rPr>
              <a:t>zorientowanie</a:t>
            </a:r>
            <a:r>
              <a:rPr lang="de-DE" sz="1600" dirty="0">
                <a:latin typeface="+mn-lt"/>
              </a:rPr>
              <a:t> na </a:t>
            </a:r>
            <a:r>
              <a:rPr lang="de-DE" sz="1600" dirty="0" err="1">
                <a:latin typeface="+mn-lt"/>
              </a:rPr>
              <a:t>rynek</a:t>
            </a:r>
            <a:r>
              <a:rPr lang="de-DE" sz="1600" dirty="0">
                <a:latin typeface="+mn-lt"/>
              </a:rPr>
              <a:t>…).</a:t>
            </a:r>
          </a:p>
          <a:p>
            <a:pPr>
              <a:lnSpc>
                <a:spcPct val="100000"/>
              </a:lnSpc>
              <a:spcBef>
                <a:spcPts val="0"/>
              </a:spcBef>
              <a:buClr>
                <a:srgbClr val="C00000"/>
              </a:buClr>
              <a:buSzPct val="130000"/>
            </a:pPr>
            <a:endParaRPr lang="de-DE" sz="1800" dirty="0">
              <a:solidFill>
                <a:srgbClr val="009999"/>
              </a:solidFill>
              <a:latin typeface="+mn-lt"/>
            </a:endParaRPr>
          </a:p>
          <a:p>
            <a:pPr marL="285750" indent="-285750">
              <a:lnSpc>
                <a:spcPct val="100000"/>
              </a:lnSpc>
              <a:spcBef>
                <a:spcPts val="0"/>
              </a:spcBef>
            </a:pPr>
            <a:endParaRPr lang="de-DE" sz="1800" dirty="0">
              <a:solidFill>
                <a:srgbClr val="FF0000"/>
              </a:solidFill>
              <a:latin typeface="+mn-lt"/>
            </a:endParaRPr>
          </a:p>
          <a:p>
            <a:pPr marL="285750" indent="-285750">
              <a:lnSpc>
                <a:spcPct val="100000"/>
              </a:lnSpc>
              <a:spcBef>
                <a:spcPts val="0"/>
              </a:spcBef>
            </a:pPr>
            <a:endParaRPr lang="de-DE" sz="1800" dirty="0">
              <a:solidFill>
                <a:srgbClr val="FF0000"/>
              </a:solidFill>
              <a:latin typeface="+mn-lt"/>
            </a:endParaRPr>
          </a:p>
          <a:p>
            <a:pPr marL="285750" indent="-285750">
              <a:lnSpc>
                <a:spcPct val="100000"/>
              </a:lnSpc>
              <a:spcBef>
                <a:spcPts val="0"/>
              </a:spcBef>
            </a:pPr>
            <a:br>
              <a:rPr lang="de-DE" sz="1800" dirty="0">
                <a:solidFill>
                  <a:srgbClr val="FF0000"/>
                </a:solidFill>
                <a:latin typeface="+mn-lt"/>
              </a:rPr>
            </a:br>
            <a:endParaRPr lang="de-DE" sz="1800" dirty="0">
              <a:solidFill>
                <a:srgbClr val="FF0000"/>
              </a:solidFill>
              <a:latin typeface="+mn-lt"/>
            </a:endParaRPr>
          </a:p>
          <a:p>
            <a:pPr>
              <a:lnSpc>
                <a:spcPct val="100000"/>
              </a:lnSpc>
              <a:spcBef>
                <a:spcPts val="0"/>
              </a:spcBef>
            </a:pPr>
            <a:endParaRPr lang="de-DE" sz="1800" dirty="0">
              <a:solidFill>
                <a:srgbClr val="FF0000"/>
              </a:solidFill>
              <a:latin typeface="+mn-lt"/>
            </a:endParaRPr>
          </a:p>
          <a:p>
            <a:pPr marL="342900" indent="-342900">
              <a:lnSpc>
                <a:spcPct val="100000"/>
              </a:lnSpc>
              <a:spcBef>
                <a:spcPts val="0"/>
              </a:spcBef>
              <a:spcAft>
                <a:spcPts val="1200"/>
              </a:spcAft>
              <a:buFont typeface="Wingdings" panose="05000000000000000000" pitchFamily="2" charset="2"/>
              <a:buChar char="§"/>
            </a:pPr>
            <a:endParaRPr lang="de-DE" sz="1800" dirty="0">
              <a:latin typeface="+mn-lt"/>
            </a:endParaRPr>
          </a:p>
        </p:txBody>
      </p:sp>
      <p:sp>
        <p:nvSpPr>
          <p:cNvPr id="8" name="Abgerundete rechteckige Legende 7"/>
          <p:cNvSpPr/>
          <p:nvPr/>
        </p:nvSpPr>
        <p:spPr bwMode="auto">
          <a:xfrm>
            <a:off x="6845729" y="1360437"/>
            <a:ext cx="2298271" cy="3264181"/>
          </a:xfrm>
          <a:prstGeom prst="wedgeRoundRectCallout">
            <a:avLst>
              <a:gd name="adj1" fmla="val -12680"/>
              <a:gd name="adj2" fmla="val 60296"/>
              <a:gd name="adj3" fmla="val 16667"/>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6000" tIns="45720" rIns="36000" bIns="45720" numCol="1" rtlCol="0" anchor="t" anchorCtr="0" compatLnSpc="1">
            <a:prstTxWarp prst="textNoShape">
              <a:avLst/>
            </a:prstTxWarp>
          </a:bodyPr>
          <a:lstStyle/>
          <a:p>
            <a:pPr algn="ctr">
              <a:lnSpc>
                <a:spcPct val="100000"/>
              </a:lnSpc>
              <a:spcBef>
                <a:spcPts val="0"/>
              </a:spcBef>
            </a:pPr>
            <a:r>
              <a:rPr lang="de-DE" sz="1500" i="1" dirty="0">
                <a:solidFill>
                  <a:schemeClr val="accent5">
                    <a:lumMod val="75000"/>
                  </a:schemeClr>
                </a:solidFill>
              </a:rPr>
              <a:t>„</a:t>
            </a:r>
            <a:r>
              <a:rPr lang="de-DE" sz="1500" i="1" dirty="0" err="1">
                <a:solidFill>
                  <a:schemeClr val="accent5">
                    <a:lumMod val="75000"/>
                  </a:schemeClr>
                </a:solidFill>
              </a:rPr>
              <a:t>Chcemy</a:t>
            </a:r>
            <a:r>
              <a:rPr lang="de-DE" sz="1500" i="1" dirty="0">
                <a:solidFill>
                  <a:schemeClr val="accent5">
                    <a:lumMod val="75000"/>
                  </a:schemeClr>
                </a:solidFill>
              </a:rPr>
              <a:t> </a:t>
            </a:r>
            <a:r>
              <a:rPr lang="de-DE" sz="1500" i="1" dirty="0" err="1">
                <a:solidFill>
                  <a:schemeClr val="accent5">
                    <a:lumMod val="75000"/>
                  </a:schemeClr>
                </a:solidFill>
              </a:rPr>
              <a:t>stworzyć</a:t>
            </a:r>
            <a:r>
              <a:rPr lang="de-DE" sz="1500" i="1" dirty="0">
                <a:solidFill>
                  <a:schemeClr val="accent5">
                    <a:lumMod val="75000"/>
                  </a:schemeClr>
                </a:solidFill>
              </a:rPr>
              <a:t> </a:t>
            </a:r>
            <a:r>
              <a:rPr lang="de-DE" sz="1500" i="1" dirty="0" err="1">
                <a:solidFill>
                  <a:schemeClr val="accent5">
                    <a:lumMod val="75000"/>
                  </a:schemeClr>
                </a:solidFill>
              </a:rPr>
              <a:t>w</a:t>
            </a:r>
            <a:r>
              <a:rPr lang="de-DE" sz="1500" i="1" dirty="0">
                <a:solidFill>
                  <a:schemeClr val="accent5">
                    <a:lumMod val="75000"/>
                  </a:schemeClr>
                </a:solidFill>
              </a:rPr>
              <a:t> </a:t>
            </a:r>
            <a:r>
              <a:rPr lang="de-DE" sz="1500" i="1" dirty="0" err="1">
                <a:solidFill>
                  <a:schemeClr val="accent5">
                    <a:lumMod val="75000"/>
                  </a:schemeClr>
                </a:solidFill>
              </a:rPr>
              <a:t>obszarze</a:t>
            </a:r>
            <a:r>
              <a:rPr lang="de-DE" sz="1500" i="1" dirty="0">
                <a:solidFill>
                  <a:schemeClr val="accent5">
                    <a:lumMod val="75000"/>
                  </a:schemeClr>
                </a:solidFill>
              </a:rPr>
              <a:t> </a:t>
            </a:r>
            <a:r>
              <a:rPr lang="de-DE" sz="1500" i="1" dirty="0" err="1">
                <a:solidFill>
                  <a:schemeClr val="accent5">
                    <a:lumMod val="75000"/>
                  </a:schemeClr>
                </a:solidFill>
              </a:rPr>
              <a:t>energetyki</a:t>
            </a:r>
            <a:r>
              <a:rPr lang="de-DE" sz="1500" i="1" dirty="0">
                <a:solidFill>
                  <a:schemeClr val="accent5">
                    <a:lumMod val="75000"/>
                  </a:schemeClr>
                </a:solidFill>
              </a:rPr>
              <a:t> </a:t>
            </a:r>
            <a:r>
              <a:rPr lang="de-DE" sz="1500" i="1" dirty="0" err="1">
                <a:solidFill>
                  <a:schemeClr val="accent5">
                    <a:lumMod val="75000"/>
                  </a:schemeClr>
                </a:solidFill>
              </a:rPr>
              <a:t>warunki</a:t>
            </a:r>
            <a:r>
              <a:rPr lang="de-DE" sz="1500" i="1" dirty="0">
                <a:solidFill>
                  <a:schemeClr val="accent5">
                    <a:lumMod val="75000"/>
                  </a:schemeClr>
                </a:solidFill>
              </a:rPr>
              <a:t> </a:t>
            </a:r>
            <a:r>
              <a:rPr lang="de-DE" sz="1500" i="1" dirty="0" err="1">
                <a:solidFill>
                  <a:schemeClr val="accent5">
                    <a:lumMod val="75000"/>
                  </a:schemeClr>
                </a:solidFill>
              </a:rPr>
              <a:t>ramowe</a:t>
            </a:r>
            <a:r>
              <a:rPr lang="de-DE" sz="1500" i="1" dirty="0">
                <a:solidFill>
                  <a:schemeClr val="accent5">
                    <a:lumMod val="75000"/>
                  </a:schemeClr>
                </a:solidFill>
              </a:rPr>
              <a:t>, </a:t>
            </a:r>
            <a:r>
              <a:rPr lang="de-DE" sz="1500" i="1" dirty="0" err="1">
                <a:solidFill>
                  <a:schemeClr val="accent5">
                    <a:lumMod val="75000"/>
                  </a:schemeClr>
                </a:solidFill>
              </a:rPr>
              <a:t>które</a:t>
            </a:r>
            <a:r>
              <a:rPr lang="de-DE" sz="1500" i="1" dirty="0">
                <a:solidFill>
                  <a:schemeClr val="accent5">
                    <a:lumMod val="75000"/>
                  </a:schemeClr>
                </a:solidFill>
              </a:rPr>
              <a:t> </a:t>
            </a:r>
            <a:r>
              <a:rPr lang="de-DE" sz="1500" i="1" dirty="0" err="1">
                <a:solidFill>
                  <a:schemeClr val="accent5">
                    <a:lumMod val="75000"/>
                  </a:schemeClr>
                </a:solidFill>
              </a:rPr>
              <a:t>sprawią</a:t>
            </a:r>
            <a:r>
              <a:rPr lang="de-DE" sz="1500" i="1" dirty="0">
                <a:solidFill>
                  <a:schemeClr val="accent5">
                    <a:lumMod val="75000"/>
                  </a:schemeClr>
                </a:solidFill>
              </a:rPr>
              <a:t>, </a:t>
            </a:r>
            <a:r>
              <a:rPr lang="de-DE" sz="1500" i="1" dirty="0" err="1">
                <a:solidFill>
                  <a:schemeClr val="accent5">
                    <a:lumMod val="75000"/>
                  </a:schemeClr>
                </a:solidFill>
              </a:rPr>
              <a:t>że</a:t>
            </a:r>
            <a:r>
              <a:rPr lang="de-DE" sz="1500" i="1" dirty="0">
                <a:solidFill>
                  <a:schemeClr val="accent5">
                    <a:lumMod val="75000"/>
                  </a:schemeClr>
                </a:solidFill>
              </a:rPr>
              <a:t> </a:t>
            </a:r>
            <a:r>
              <a:rPr lang="de-DE" sz="1500" i="1" dirty="0" err="1">
                <a:solidFill>
                  <a:schemeClr val="accent5">
                    <a:lumMod val="75000"/>
                  </a:schemeClr>
                </a:solidFill>
              </a:rPr>
              <a:t>transformacja</a:t>
            </a:r>
            <a:r>
              <a:rPr lang="de-DE" sz="1500" i="1" dirty="0">
                <a:solidFill>
                  <a:schemeClr val="accent5">
                    <a:lumMod val="75000"/>
                  </a:schemeClr>
                </a:solidFill>
              </a:rPr>
              <a:t> </a:t>
            </a:r>
            <a:r>
              <a:rPr lang="de-DE" sz="1500" i="1" dirty="0" err="1">
                <a:solidFill>
                  <a:schemeClr val="accent5">
                    <a:lumMod val="75000"/>
                  </a:schemeClr>
                </a:solidFill>
              </a:rPr>
              <a:t>energetyczna</a:t>
            </a:r>
            <a:r>
              <a:rPr lang="de-DE" sz="1500" i="1" dirty="0">
                <a:solidFill>
                  <a:schemeClr val="accent5">
                    <a:lumMod val="75000"/>
                  </a:schemeClr>
                </a:solidFill>
              </a:rPr>
              <a:t> </a:t>
            </a:r>
            <a:r>
              <a:rPr lang="de-DE" sz="1500" i="1" dirty="0" err="1">
                <a:solidFill>
                  <a:schemeClr val="accent5">
                    <a:lumMod val="75000"/>
                  </a:schemeClr>
                </a:solidFill>
              </a:rPr>
              <a:t>będzie</a:t>
            </a:r>
            <a:r>
              <a:rPr lang="de-DE" sz="1500" i="1" dirty="0">
                <a:solidFill>
                  <a:schemeClr val="accent5">
                    <a:lumMod val="75000"/>
                  </a:schemeClr>
                </a:solidFill>
              </a:rPr>
              <a:t> </a:t>
            </a:r>
            <a:r>
              <a:rPr lang="de-DE" sz="1500" i="1" dirty="0" err="1">
                <a:solidFill>
                  <a:schemeClr val="accent5">
                    <a:lumMod val="75000"/>
                  </a:schemeClr>
                </a:solidFill>
              </a:rPr>
              <a:t>napędzać</a:t>
            </a:r>
            <a:r>
              <a:rPr lang="de-DE" sz="1500" i="1" dirty="0">
                <a:solidFill>
                  <a:schemeClr val="accent5">
                    <a:lumMod val="75000"/>
                  </a:schemeClr>
                </a:solidFill>
              </a:rPr>
              <a:t> </a:t>
            </a:r>
            <a:r>
              <a:rPr lang="de-DE" sz="1500" i="1" dirty="0" err="1">
                <a:solidFill>
                  <a:schemeClr val="accent5">
                    <a:lumMod val="75000"/>
                  </a:schemeClr>
                </a:solidFill>
              </a:rPr>
              <a:t>efektywność</a:t>
            </a:r>
            <a:r>
              <a:rPr lang="de-DE" sz="1500" i="1" dirty="0">
                <a:solidFill>
                  <a:schemeClr val="accent5">
                    <a:lumMod val="75000"/>
                  </a:schemeClr>
                </a:solidFill>
              </a:rPr>
              <a:t> </a:t>
            </a:r>
            <a:r>
              <a:rPr lang="de-DE" sz="1500" i="1" dirty="0" err="1">
                <a:solidFill>
                  <a:schemeClr val="accent5">
                    <a:lumMod val="75000"/>
                  </a:schemeClr>
                </a:solidFill>
              </a:rPr>
              <a:t>energetyczną</a:t>
            </a:r>
            <a:r>
              <a:rPr lang="de-DE" sz="1500" i="1" dirty="0">
                <a:solidFill>
                  <a:schemeClr val="accent5">
                    <a:lumMod val="75000"/>
                  </a:schemeClr>
                </a:solidFill>
              </a:rPr>
              <a:t>, </a:t>
            </a:r>
            <a:r>
              <a:rPr lang="de-DE" sz="1500" i="1" dirty="0" err="1">
                <a:solidFill>
                  <a:schemeClr val="accent5">
                    <a:lumMod val="75000"/>
                  </a:schemeClr>
                </a:solidFill>
              </a:rPr>
              <a:t>modernizację</a:t>
            </a:r>
            <a:r>
              <a:rPr lang="de-DE" sz="1500" i="1" dirty="0">
                <a:solidFill>
                  <a:schemeClr val="accent5">
                    <a:lumMod val="75000"/>
                  </a:schemeClr>
                </a:solidFill>
              </a:rPr>
              <a:t> i </a:t>
            </a:r>
            <a:r>
              <a:rPr lang="de-DE" sz="1500" i="1" dirty="0" err="1">
                <a:solidFill>
                  <a:schemeClr val="accent5">
                    <a:lumMod val="75000"/>
                  </a:schemeClr>
                </a:solidFill>
              </a:rPr>
              <a:t>innowacje</a:t>
            </a:r>
            <a:r>
              <a:rPr lang="de-DE" sz="1500" i="1" dirty="0">
                <a:solidFill>
                  <a:schemeClr val="accent5">
                    <a:lumMod val="75000"/>
                  </a:schemeClr>
                </a:solidFill>
              </a:rPr>
              <a:t>, nie </a:t>
            </a:r>
            <a:r>
              <a:rPr lang="de-DE" sz="1500" i="1" dirty="0" err="1">
                <a:solidFill>
                  <a:schemeClr val="accent5">
                    <a:lumMod val="75000"/>
                  </a:schemeClr>
                </a:solidFill>
              </a:rPr>
              <a:t>zagrażając</a:t>
            </a:r>
            <a:r>
              <a:rPr lang="de-DE" sz="1500" i="1" dirty="0">
                <a:solidFill>
                  <a:schemeClr val="accent5">
                    <a:lumMod val="75000"/>
                  </a:schemeClr>
                </a:solidFill>
              </a:rPr>
              <a:t> </a:t>
            </a:r>
            <a:r>
              <a:rPr lang="de-DE" sz="1500" i="1" dirty="0" err="1">
                <a:solidFill>
                  <a:schemeClr val="accent5">
                    <a:lumMod val="75000"/>
                  </a:schemeClr>
                </a:solidFill>
              </a:rPr>
              <a:t>międzynarodowej</a:t>
            </a:r>
            <a:r>
              <a:rPr lang="de-DE" sz="1500" i="1" dirty="0">
                <a:solidFill>
                  <a:schemeClr val="accent5">
                    <a:lumMod val="75000"/>
                  </a:schemeClr>
                </a:solidFill>
              </a:rPr>
              <a:t> </a:t>
            </a:r>
            <a:r>
              <a:rPr lang="de-DE" sz="1500" i="1" dirty="0" err="1">
                <a:solidFill>
                  <a:schemeClr val="accent5">
                    <a:lumMod val="75000"/>
                  </a:schemeClr>
                </a:solidFill>
              </a:rPr>
              <a:t>konkurencyjności</a:t>
            </a:r>
            <a:r>
              <a:rPr lang="de-DE" sz="1500" i="1" dirty="0">
                <a:solidFill>
                  <a:schemeClr val="accent5">
                    <a:lumMod val="75000"/>
                  </a:schemeClr>
                </a:solidFill>
              </a:rPr>
              <a:t> </a:t>
            </a:r>
            <a:r>
              <a:rPr lang="de-DE" sz="1500" i="1" dirty="0" err="1">
                <a:solidFill>
                  <a:schemeClr val="accent5">
                    <a:lumMod val="75000"/>
                  </a:schemeClr>
                </a:solidFill>
              </a:rPr>
              <a:t>niemieckiego</a:t>
            </a:r>
            <a:r>
              <a:rPr lang="de-DE" sz="1500" i="1" dirty="0">
                <a:solidFill>
                  <a:schemeClr val="accent5">
                    <a:lumMod val="75000"/>
                  </a:schemeClr>
                </a:solidFill>
              </a:rPr>
              <a:t> </a:t>
            </a:r>
            <a:r>
              <a:rPr lang="de-DE" sz="1500" i="1" dirty="0" err="1">
                <a:solidFill>
                  <a:schemeClr val="accent5">
                    <a:lumMod val="75000"/>
                  </a:schemeClr>
                </a:solidFill>
              </a:rPr>
              <a:t>przemysłu</a:t>
            </a:r>
            <a:r>
              <a:rPr lang="de-DE" sz="1500" i="1" dirty="0">
                <a:solidFill>
                  <a:schemeClr val="accent5">
                    <a:lumMod val="75000"/>
                  </a:schemeClr>
                </a:solidFill>
              </a:rPr>
              <a:t>“.</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336" y="4922293"/>
            <a:ext cx="1392036" cy="1386993"/>
          </a:xfrm>
          <a:prstGeom prst="rect">
            <a:avLst/>
          </a:prstGeom>
        </p:spPr>
      </p:pic>
    </p:spTree>
    <p:extLst>
      <p:ext uri="{BB962C8B-B14F-4D97-AF65-F5344CB8AC3E}">
        <p14:creationId xmlns:p14="http://schemas.microsoft.com/office/powerpoint/2010/main" val="65479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8F45C53E-F630-48B0-83E6-7180DCB364AF}" type="slidenum">
              <a:rPr lang="de-DE" altLang="de-DE" smtClean="0"/>
              <a:pPr>
                <a:defRPr/>
              </a:pPr>
              <a:t>8</a:t>
            </a:fld>
            <a:endParaRPr lang="de-DE" altLang="de-DE" dirty="0"/>
          </a:p>
        </p:txBody>
      </p:sp>
      <p:sp>
        <p:nvSpPr>
          <p:cNvPr id="4" name="Fußzeilenplatzhalter 3"/>
          <p:cNvSpPr>
            <a:spLocks noGrp="1"/>
          </p:cNvSpPr>
          <p:nvPr>
            <p:ph type="ftr" sz="quarter" idx="13"/>
          </p:nvPr>
        </p:nvSpPr>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6" name="Titel 3"/>
          <p:cNvSpPr txBox="1">
            <a:spLocks/>
          </p:cNvSpPr>
          <p:nvPr/>
        </p:nvSpPr>
        <p:spPr>
          <a:xfrm>
            <a:off x="549122" y="441189"/>
            <a:ext cx="7092650" cy="683569"/>
          </a:xfrm>
          <a:prstGeom prst="rect">
            <a:avLst/>
          </a:prstGeom>
        </p:spPr>
        <p:txBody>
          <a:bodyPr vert="horz" wrap="none" lIns="0" tIns="0" rIns="0" bIns="0" rtlCol="0" anchor="b" anchorCtr="0">
            <a:normAutofit/>
          </a:bodyPr>
          <a:lstStyle>
            <a:lvl1pPr algn="l" rtl="0" eaLnBrk="1" fontAlgn="base" hangingPunct="1">
              <a:spcBef>
                <a:spcPct val="0"/>
              </a:spcBef>
              <a:spcAft>
                <a:spcPct val="0"/>
              </a:spcAft>
              <a:defRPr sz="2400" b="1" baseline="0">
                <a:solidFill>
                  <a:schemeClr val="bg1">
                    <a:lumMod val="50000"/>
                  </a:schemeClr>
                </a:solidFill>
                <a:latin typeface="+mj-lt"/>
                <a:ea typeface="+mj-ea"/>
                <a:cs typeface="+mj-cs"/>
              </a:defRPr>
            </a:lvl1pPr>
            <a:lvl2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400">
                <a:solidFill>
                  <a:srgbClr val="333333"/>
                </a:solidFill>
                <a:latin typeface="Arial" charset="0"/>
                <a:ea typeface="ＭＳ Ｐゴシック" charset="-128"/>
                <a:cs typeface="ＭＳ Ｐゴシック" charset="-128"/>
              </a:defRPr>
            </a:lvl9pPr>
          </a:lstStyle>
          <a:p>
            <a:r>
              <a:rPr lang="de-DE" kern="0" dirty="0" err="1">
                <a:latin typeface="+mn-lt"/>
              </a:rPr>
              <a:t>Odpowiedzialne</a:t>
            </a:r>
            <a:r>
              <a:rPr lang="de-DE" kern="0" dirty="0">
                <a:latin typeface="+mn-lt"/>
              </a:rPr>
              <a:t> </a:t>
            </a:r>
            <a:r>
              <a:rPr lang="de-DE" kern="0" dirty="0" err="1">
                <a:latin typeface="+mn-lt"/>
              </a:rPr>
              <a:t>traktowanie</a:t>
            </a:r>
            <a:r>
              <a:rPr lang="de-DE" kern="0" dirty="0">
                <a:latin typeface="+mn-lt"/>
              </a:rPr>
              <a:t> </a:t>
            </a:r>
            <a:r>
              <a:rPr lang="de-DE" kern="0" dirty="0" err="1">
                <a:latin typeface="+mn-lt"/>
              </a:rPr>
              <a:t>naszych</a:t>
            </a:r>
            <a:r>
              <a:rPr lang="de-DE" kern="0" dirty="0">
                <a:latin typeface="+mn-lt"/>
              </a:rPr>
              <a:t> </a:t>
            </a:r>
            <a:r>
              <a:rPr lang="de-DE" kern="0" dirty="0" err="1">
                <a:latin typeface="+mn-lt"/>
              </a:rPr>
              <a:t>zasobów</a:t>
            </a:r>
            <a:endParaRPr lang="de-DE" kern="0" dirty="0">
              <a:latin typeface="+mn-lt"/>
            </a:endParaRPr>
          </a:p>
        </p:txBody>
      </p:sp>
      <p:sp>
        <p:nvSpPr>
          <p:cNvPr id="7" name="Inhaltsplatzhalter 2"/>
          <p:cNvSpPr txBox="1">
            <a:spLocks/>
          </p:cNvSpPr>
          <p:nvPr/>
        </p:nvSpPr>
        <p:spPr>
          <a:xfrm>
            <a:off x="251520" y="1409468"/>
            <a:ext cx="6480076" cy="4785416"/>
          </a:xfrm>
          <a:prstGeom prst="rect">
            <a:avLst/>
          </a:prstGeom>
          <a:solidFill>
            <a:schemeClr val="bg1">
              <a:alpha val="40000"/>
            </a:schemeClr>
          </a:solidFill>
          <a:effectLst/>
        </p:spPr>
        <p:txBody>
          <a:bodyPr lIns="360000" tIns="180000" rIns="180000" bIns="360000" anchor="t" anchorCtr="0"/>
          <a:lstStyle>
            <a:lvl1pPr marL="0" indent="0" algn="l" rtl="0" eaLnBrk="1" fontAlgn="base" hangingPunct="1">
              <a:lnSpc>
                <a:spcPts val="5200"/>
              </a:lnSpc>
              <a:spcBef>
                <a:spcPct val="0"/>
              </a:spcBef>
              <a:spcAft>
                <a:spcPts val="600"/>
              </a:spcAft>
              <a:buClr>
                <a:srgbClr val="FF0000"/>
              </a:buClr>
              <a:buFontTx/>
              <a:buNone/>
              <a:tabLst/>
              <a:defRPr sz="4800" b="1" baseline="0">
                <a:solidFill>
                  <a:schemeClr val="tx1"/>
                </a:solidFill>
                <a:latin typeface="+mj-lt"/>
                <a:ea typeface="+mn-ea"/>
                <a:cs typeface="+mn-cs"/>
              </a:defRPr>
            </a:lvl1pPr>
            <a:lvl2pPr marL="268288" indent="-268288" algn="l" rtl="0" eaLnBrk="1" fontAlgn="base" hangingPunct="1">
              <a:lnSpc>
                <a:spcPts val="3600"/>
              </a:lnSpc>
              <a:spcBef>
                <a:spcPts val="400"/>
              </a:spcBef>
              <a:spcAft>
                <a:spcPts val="400"/>
              </a:spcAft>
              <a:buClr>
                <a:srgbClr val="FF0000"/>
              </a:buClr>
              <a:buFont typeface="Wingdings" panose="05000000000000000000" pitchFamily="2" charset="2"/>
              <a:buChar char="§"/>
              <a:tabLst/>
              <a:defRPr sz="3200" b="1" baseline="0">
                <a:solidFill>
                  <a:schemeClr val="tx1"/>
                </a:solidFill>
                <a:latin typeface="+mn-lt"/>
                <a:ea typeface="+mn-ea"/>
                <a:cs typeface="+mn-cs"/>
              </a:defRPr>
            </a:lvl2pPr>
            <a:lvl3pPr marL="268288" indent="0" algn="l" rtl="0" eaLnBrk="1" fontAlgn="base" hangingPunct="1">
              <a:lnSpc>
                <a:spcPts val="2800"/>
              </a:lnSpc>
              <a:spcBef>
                <a:spcPts val="200"/>
              </a:spcBef>
              <a:spcAft>
                <a:spcPts val="400"/>
              </a:spcAft>
              <a:buClr>
                <a:schemeClr val="accent1">
                  <a:lumMod val="75000"/>
                </a:schemeClr>
              </a:buClr>
              <a:buFontTx/>
              <a:buNone/>
              <a:tabLst>
                <a:tab pos="536575" algn="l"/>
              </a:tabLst>
              <a:defRPr sz="2400">
                <a:solidFill>
                  <a:schemeClr val="tx1"/>
                </a:solidFill>
                <a:latin typeface="+mn-lt"/>
                <a:ea typeface="+mn-ea"/>
                <a:cs typeface="+mn-cs"/>
              </a:defRPr>
            </a:lvl3pPr>
            <a:lvl4pPr marL="630238" indent="-180975" algn="l" rtl="0" eaLnBrk="1" fontAlgn="base" hangingPunct="1">
              <a:lnSpc>
                <a:spcPts val="2400"/>
              </a:lnSpc>
              <a:spcBef>
                <a:spcPts val="200"/>
              </a:spcBef>
              <a:spcAft>
                <a:spcPts val="200"/>
              </a:spcAft>
              <a:buClr>
                <a:schemeClr val="accent1">
                  <a:lumMod val="50000"/>
                </a:schemeClr>
              </a:buClr>
              <a:buFont typeface="Arial" panose="020B0604020202020204" pitchFamily="34" charset="0"/>
              <a:buChar char="•"/>
              <a:tabLst/>
              <a:defRPr sz="2000">
                <a:solidFill>
                  <a:schemeClr val="tx1"/>
                </a:solidFill>
                <a:latin typeface="+mn-lt"/>
                <a:ea typeface="+mn-ea"/>
                <a:cs typeface="+mn-cs"/>
              </a:defRPr>
            </a:lvl4pPr>
            <a:lvl5pPr marL="20923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5pPr>
            <a:lvl6pPr marL="2549525" indent="-228600" algn="l" rtl="0" eaLnBrk="1" fontAlgn="base" hangingPunct="1">
              <a:spcBef>
                <a:spcPct val="20000"/>
              </a:spcBef>
              <a:spcAft>
                <a:spcPct val="0"/>
              </a:spcAft>
              <a:buChar char="»"/>
              <a:tabLst>
                <a:tab pos="292100" algn="l"/>
              </a:tabLst>
              <a:defRPr sz="2000">
                <a:solidFill>
                  <a:schemeClr val="tx1"/>
                </a:solidFill>
                <a:latin typeface="+mn-lt"/>
                <a:ea typeface="+mn-ea"/>
              </a:defRPr>
            </a:lvl6pPr>
            <a:lvl7pPr marL="3006725" indent="-228600" algn="l" rtl="0" eaLnBrk="1" fontAlgn="base" hangingPunct="1">
              <a:spcBef>
                <a:spcPct val="20000"/>
              </a:spcBef>
              <a:spcAft>
                <a:spcPct val="0"/>
              </a:spcAft>
              <a:buChar char="»"/>
              <a:tabLst>
                <a:tab pos="292100" algn="l"/>
              </a:tabLst>
              <a:defRPr sz="2000">
                <a:solidFill>
                  <a:schemeClr val="tx1"/>
                </a:solidFill>
                <a:latin typeface="+mn-lt"/>
                <a:ea typeface="+mn-ea"/>
              </a:defRPr>
            </a:lvl7pPr>
            <a:lvl8pPr marL="3463925" indent="-228600" algn="l" rtl="0" eaLnBrk="1" fontAlgn="base" hangingPunct="1">
              <a:spcBef>
                <a:spcPct val="20000"/>
              </a:spcBef>
              <a:spcAft>
                <a:spcPct val="0"/>
              </a:spcAft>
              <a:buChar char="»"/>
              <a:tabLst>
                <a:tab pos="292100" algn="l"/>
              </a:tabLst>
              <a:defRPr sz="2000">
                <a:solidFill>
                  <a:schemeClr val="tx1"/>
                </a:solidFill>
                <a:latin typeface="+mn-lt"/>
                <a:ea typeface="+mn-ea"/>
              </a:defRPr>
            </a:lvl8pPr>
            <a:lvl9pPr marL="3921125" indent="-228600" algn="l" rtl="0" eaLnBrk="1" fontAlgn="base" hangingPunct="1">
              <a:spcBef>
                <a:spcPct val="20000"/>
              </a:spcBef>
              <a:spcAft>
                <a:spcPct val="0"/>
              </a:spcAft>
              <a:buChar char="»"/>
              <a:tabLst>
                <a:tab pos="292100" algn="l"/>
              </a:tabLst>
              <a:defRPr sz="2000">
                <a:solidFill>
                  <a:schemeClr val="tx1"/>
                </a:solidFill>
                <a:latin typeface="+mn-lt"/>
                <a:ea typeface="+mn-ea"/>
              </a:defRPr>
            </a:lvl9pPr>
          </a:lstStyle>
          <a:p>
            <a:pPr marL="285750" indent="-285750">
              <a:lnSpc>
                <a:spcPct val="100000"/>
              </a:lnSpc>
              <a:spcBef>
                <a:spcPts val="0"/>
              </a:spcBef>
              <a:buClr>
                <a:srgbClr val="C00000"/>
              </a:buClr>
              <a:buSzPct val="130000"/>
              <a:buFont typeface="Wingdings" panose="05000000000000000000" pitchFamily="2" charset="2"/>
              <a:buChar char="§"/>
            </a:pPr>
            <a:r>
              <a:rPr lang="de-DE" sz="1800" dirty="0" err="1">
                <a:latin typeface="+mn-lt"/>
              </a:rPr>
              <a:t>Utrzymanie</a:t>
            </a:r>
            <a:r>
              <a:rPr lang="de-DE" sz="1800" dirty="0">
                <a:latin typeface="+mn-lt"/>
              </a:rPr>
              <a:t> </a:t>
            </a:r>
            <a:r>
              <a:rPr lang="de-DE" sz="1800" dirty="0" err="1">
                <a:latin typeface="+mn-lt"/>
              </a:rPr>
              <a:t>celów</a:t>
            </a:r>
            <a:r>
              <a:rPr lang="de-DE" sz="1800" dirty="0">
                <a:latin typeface="+mn-lt"/>
              </a:rPr>
              <a:t> </a:t>
            </a:r>
            <a:r>
              <a:rPr lang="de-DE" sz="1800" dirty="0" err="1">
                <a:latin typeface="+mn-lt"/>
              </a:rPr>
              <a:t>w</a:t>
            </a:r>
            <a:r>
              <a:rPr lang="de-DE" sz="1800" dirty="0">
                <a:latin typeface="+mn-lt"/>
              </a:rPr>
              <a:t> </a:t>
            </a:r>
            <a:r>
              <a:rPr lang="de-DE" sz="1800" dirty="0" err="1">
                <a:latin typeface="+mn-lt"/>
              </a:rPr>
              <a:t>zakresie</a:t>
            </a:r>
            <a:r>
              <a:rPr lang="de-DE" sz="1800" dirty="0">
                <a:latin typeface="+mn-lt"/>
              </a:rPr>
              <a:t> </a:t>
            </a:r>
            <a:r>
              <a:rPr lang="de-DE" sz="1800" dirty="0" err="1">
                <a:latin typeface="+mn-lt"/>
              </a:rPr>
              <a:t>ochrony</a:t>
            </a:r>
            <a:r>
              <a:rPr lang="de-DE" sz="1800" dirty="0">
                <a:latin typeface="+mn-lt"/>
              </a:rPr>
              <a:t> </a:t>
            </a:r>
            <a:r>
              <a:rPr lang="de-DE" sz="1800" dirty="0" err="1">
                <a:latin typeface="+mn-lt"/>
              </a:rPr>
              <a:t>klimatu</a:t>
            </a:r>
            <a:r>
              <a:rPr lang="de-DE" sz="1800" dirty="0">
                <a:latin typeface="+mn-lt"/>
              </a:rPr>
              <a:t> na </a:t>
            </a:r>
            <a:r>
              <a:rPr lang="de-DE" sz="1800" dirty="0" err="1">
                <a:latin typeface="+mn-lt"/>
              </a:rPr>
              <a:t>lata</a:t>
            </a:r>
            <a:r>
              <a:rPr lang="de-DE" sz="1800" dirty="0">
                <a:latin typeface="+mn-lt"/>
              </a:rPr>
              <a:t> 2020, 2030 i 2050 – </a:t>
            </a:r>
            <a:r>
              <a:rPr lang="de-DE" sz="1800" dirty="0" err="1">
                <a:latin typeface="+mn-lt"/>
              </a:rPr>
              <a:t>ustawa</a:t>
            </a:r>
            <a:r>
              <a:rPr lang="de-DE" sz="1800" dirty="0">
                <a:latin typeface="+mn-lt"/>
              </a:rPr>
              <a:t> o </a:t>
            </a:r>
            <a:r>
              <a:rPr lang="de-DE" sz="1800" dirty="0" err="1">
                <a:latin typeface="+mn-lt"/>
              </a:rPr>
              <a:t>ochronie</a:t>
            </a:r>
            <a:r>
              <a:rPr lang="de-DE" sz="1800" dirty="0">
                <a:latin typeface="+mn-lt"/>
              </a:rPr>
              <a:t> </a:t>
            </a:r>
            <a:r>
              <a:rPr lang="de-DE" sz="1800" dirty="0" err="1">
                <a:latin typeface="+mn-lt"/>
              </a:rPr>
              <a:t>klimatu</a:t>
            </a:r>
            <a:r>
              <a:rPr lang="de-DE" sz="1800" dirty="0">
                <a:latin typeface="+mn-lt"/>
              </a:rPr>
              <a:t> 2030.</a:t>
            </a:r>
          </a:p>
          <a:p>
            <a:pPr marL="285750" indent="-285750">
              <a:lnSpc>
                <a:spcPct val="100000"/>
              </a:lnSpc>
              <a:spcBef>
                <a:spcPts val="0"/>
              </a:spcBef>
              <a:buClr>
                <a:srgbClr val="C00000"/>
              </a:buClr>
              <a:buSzPct val="130000"/>
              <a:buFont typeface="Wingdings" panose="05000000000000000000" pitchFamily="2" charset="2"/>
              <a:buChar char="§"/>
            </a:pPr>
            <a:r>
              <a:rPr lang="de-DE" sz="1800" dirty="0" err="1">
                <a:latin typeface="+mn-lt"/>
              </a:rPr>
              <a:t>Pełne</a:t>
            </a:r>
            <a:r>
              <a:rPr lang="de-DE" sz="1800" dirty="0">
                <a:latin typeface="+mn-lt"/>
              </a:rPr>
              <a:t> </a:t>
            </a:r>
            <a:r>
              <a:rPr lang="de-DE" sz="1800" dirty="0" err="1">
                <a:latin typeface="+mn-lt"/>
              </a:rPr>
              <a:t>wdrożenie</a:t>
            </a:r>
            <a:r>
              <a:rPr lang="de-DE" sz="1800" dirty="0">
                <a:latin typeface="+mn-lt"/>
              </a:rPr>
              <a:t> </a:t>
            </a:r>
            <a:r>
              <a:rPr lang="de-DE" sz="1800" dirty="0" err="1">
                <a:latin typeface="+mn-lt"/>
              </a:rPr>
              <a:t>planu</a:t>
            </a:r>
            <a:r>
              <a:rPr lang="de-DE" sz="1800" dirty="0">
                <a:latin typeface="+mn-lt"/>
              </a:rPr>
              <a:t> </a:t>
            </a:r>
            <a:r>
              <a:rPr lang="de-DE" sz="1800" dirty="0" err="1">
                <a:latin typeface="+mn-lt"/>
              </a:rPr>
              <a:t>w</a:t>
            </a:r>
            <a:r>
              <a:rPr lang="de-DE" sz="1800" dirty="0">
                <a:latin typeface="+mn-lt"/>
              </a:rPr>
              <a:t> </a:t>
            </a:r>
            <a:r>
              <a:rPr lang="de-DE" sz="1800" dirty="0" err="1">
                <a:latin typeface="+mn-lt"/>
              </a:rPr>
              <a:t>zakresie</a:t>
            </a:r>
            <a:r>
              <a:rPr lang="de-DE" sz="1800" dirty="0">
                <a:latin typeface="+mn-lt"/>
              </a:rPr>
              <a:t> </a:t>
            </a:r>
            <a:r>
              <a:rPr lang="de-DE" sz="1800" dirty="0" err="1">
                <a:latin typeface="+mn-lt"/>
              </a:rPr>
              <a:t>ochrony</a:t>
            </a:r>
            <a:r>
              <a:rPr lang="de-DE" sz="1800" dirty="0">
                <a:latin typeface="+mn-lt"/>
              </a:rPr>
              <a:t> </a:t>
            </a:r>
            <a:r>
              <a:rPr lang="de-DE" sz="1800" dirty="0" err="1">
                <a:latin typeface="+mn-lt"/>
              </a:rPr>
              <a:t>klimatu</a:t>
            </a:r>
            <a:r>
              <a:rPr lang="de-DE" sz="1800" dirty="0">
                <a:latin typeface="+mn-lt"/>
              </a:rPr>
              <a:t> do </a:t>
            </a:r>
            <a:r>
              <a:rPr lang="de-DE" sz="1800" dirty="0" err="1">
                <a:latin typeface="+mn-lt"/>
              </a:rPr>
              <a:t>roku</a:t>
            </a:r>
            <a:r>
              <a:rPr lang="de-DE" sz="1800" dirty="0">
                <a:latin typeface="+mn-lt"/>
              </a:rPr>
              <a:t> 2050 </a:t>
            </a:r>
            <a:r>
              <a:rPr lang="de-DE" sz="1800" dirty="0" err="1">
                <a:latin typeface="+mn-lt"/>
              </a:rPr>
              <a:t>wraz</a:t>
            </a:r>
            <a:r>
              <a:rPr lang="de-DE" sz="1800" dirty="0">
                <a:latin typeface="+mn-lt"/>
              </a:rPr>
              <a:t> </a:t>
            </a:r>
            <a:r>
              <a:rPr lang="de-DE" sz="1800" dirty="0" err="1">
                <a:latin typeface="+mn-lt"/>
              </a:rPr>
              <a:t>z</a:t>
            </a:r>
            <a:r>
              <a:rPr lang="de-DE" sz="1800" dirty="0">
                <a:latin typeface="+mn-lt"/>
              </a:rPr>
              <a:t> </a:t>
            </a:r>
            <a:r>
              <a:rPr lang="de-DE" sz="1800" dirty="0" err="1">
                <a:latin typeface="+mn-lt"/>
              </a:rPr>
              <a:t>wszystkimi</a:t>
            </a:r>
            <a:r>
              <a:rPr lang="de-DE" sz="1800" dirty="0">
                <a:latin typeface="+mn-lt"/>
              </a:rPr>
              <a:t> </a:t>
            </a:r>
            <a:r>
              <a:rPr lang="de-DE" sz="1800" dirty="0" err="1">
                <a:latin typeface="+mn-lt"/>
              </a:rPr>
              <a:t>celami</a:t>
            </a:r>
            <a:r>
              <a:rPr lang="de-DE" sz="1800" dirty="0">
                <a:latin typeface="+mn-lt"/>
              </a:rPr>
              <a:t> </a:t>
            </a:r>
            <a:r>
              <a:rPr lang="de-DE" sz="1800" dirty="0" err="1">
                <a:latin typeface="+mn-lt"/>
              </a:rPr>
              <a:t>sektorowymi</a:t>
            </a:r>
            <a:r>
              <a:rPr lang="de-DE" sz="18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800" dirty="0" err="1">
                <a:latin typeface="+mn-lt"/>
              </a:rPr>
              <a:t>Powołanie</a:t>
            </a:r>
            <a:r>
              <a:rPr lang="de-DE" sz="1800" dirty="0">
                <a:latin typeface="+mn-lt"/>
              </a:rPr>
              <a:t> </a:t>
            </a:r>
            <a:r>
              <a:rPr lang="de-DE" sz="1800" dirty="0" err="1">
                <a:latin typeface="+mn-lt"/>
              </a:rPr>
              <a:t>w</a:t>
            </a:r>
            <a:r>
              <a:rPr lang="de-DE" sz="1800" dirty="0">
                <a:latin typeface="+mn-lt"/>
              </a:rPr>
              <a:t> </a:t>
            </a:r>
            <a:r>
              <a:rPr lang="de-DE" sz="1800" dirty="0" err="1">
                <a:latin typeface="+mn-lt"/>
              </a:rPr>
              <a:t>sektorze</a:t>
            </a:r>
            <a:r>
              <a:rPr lang="de-DE" sz="1800" dirty="0">
                <a:latin typeface="+mn-lt"/>
              </a:rPr>
              <a:t> </a:t>
            </a:r>
            <a:r>
              <a:rPr lang="de-DE" sz="1800" dirty="0" err="1">
                <a:latin typeface="+mn-lt"/>
              </a:rPr>
              <a:t>energetycznym</a:t>
            </a:r>
            <a:r>
              <a:rPr lang="de-DE" sz="1800" dirty="0">
                <a:latin typeface="+mn-lt"/>
              </a:rPr>
              <a:t> </a:t>
            </a:r>
            <a:r>
              <a:rPr lang="de-DE" sz="1800" dirty="0" err="1">
                <a:latin typeface="+mn-lt"/>
              </a:rPr>
              <a:t>komisji</a:t>
            </a:r>
            <a:r>
              <a:rPr lang="de-DE" sz="1800" dirty="0">
                <a:latin typeface="+mn-lt"/>
              </a:rPr>
              <a:t> </a:t>
            </a:r>
            <a:r>
              <a:rPr lang="de-DE" sz="1800" dirty="0" err="1">
                <a:latin typeface="+mn-lt"/>
              </a:rPr>
              <a:t>ds</a:t>
            </a:r>
            <a:r>
              <a:rPr lang="de-DE" sz="1800" dirty="0">
                <a:latin typeface="+mn-lt"/>
              </a:rPr>
              <a:t>. </a:t>
            </a:r>
            <a:r>
              <a:rPr lang="de-DE" sz="1800" dirty="0" err="1">
                <a:latin typeface="+mn-lt"/>
              </a:rPr>
              <a:t>opracowania</a:t>
            </a:r>
            <a:r>
              <a:rPr lang="de-DE" sz="1800" dirty="0">
                <a:latin typeface="+mn-lt"/>
              </a:rPr>
              <a:t> </a:t>
            </a:r>
            <a:r>
              <a:rPr lang="de-DE" sz="1800" dirty="0" err="1">
                <a:latin typeface="+mn-lt"/>
              </a:rPr>
              <a:t>programu</a:t>
            </a:r>
            <a:r>
              <a:rPr lang="de-DE" sz="1800" dirty="0">
                <a:latin typeface="+mn-lt"/>
              </a:rPr>
              <a:t> </a:t>
            </a:r>
            <a:r>
              <a:rPr lang="de-DE" sz="1800" dirty="0" err="1">
                <a:latin typeface="+mn-lt"/>
              </a:rPr>
              <a:t>działań</a:t>
            </a:r>
            <a:r>
              <a:rPr lang="de-DE" sz="18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800" dirty="0" err="1">
                <a:latin typeface="+mn-lt"/>
              </a:rPr>
              <a:t>Zapewnienie</a:t>
            </a:r>
            <a:r>
              <a:rPr lang="de-DE" sz="1800" dirty="0">
                <a:latin typeface="+mn-lt"/>
              </a:rPr>
              <a:t> </a:t>
            </a:r>
            <a:r>
              <a:rPr lang="de-DE" sz="1800" dirty="0" err="1">
                <a:latin typeface="+mn-lt"/>
              </a:rPr>
              <a:t>konkurencyjności</a:t>
            </a:r>
            <a:r>
              <a:rPr lang="de-DE" sz="1800" dirty="0">
                <a:latin typeface="+mn-lt"/>
              </a:rPr>
              <a:t> </a:t>
            </a:r>
            <a:r>
              <a:rPr lang="de-DE" sz="1800" dirty="0" err="1">
                <a:latin typeface="+mn-lt"/>
              </a:rPr>
              <a:t>oraz</a:t>
            </a:r>
            <a:r>
              <a:rPr lang="de-DE" sz="1800" dirty="0">
                <a:latin typeface="+mn-lt"/>
              </a:rPr>
              <a:t> </a:t>
            </a:r>
            <a:r>
              <a:rPr lang="de-DE" sz="1800" dirty="0" err="1">
                <a:latin typeface="+mn-lt"/>
              </a:rPr>
              <a:t>szerokiej</a:t>
            </a:r>
            <a:r>
              <a:rPr lang="de-DE" sz="1800" dirty="0">
                <a:latin typeface="+mn-lt"/>
              </a:rPr>
              <a:t> </a:t>
            </a:r>
            <a:r>
              <a:rPr lang="de-DE" sz="1800" dirty="0" err="1">
                <a:latin typeface="+mn-lt"/>
              </a:rPr>
              <a:t>ochrony</a:t>
            </a:r>
            <a:r>
              <a:rPr lang="de-DE" sz="1800" dirty="0">
                <a:latin typeface="+mn-lt"/>
              </a:rPr>
              <a:t> </a:t>
            </a:r>
            <a:r>
              <a:rPr lang="de-DE" sz="1800" dirty="0" err="1">
                <a:latin typeface="+mn-lt"/>
              </a:rPr>
              <a:t>przed</a:t>
            </a:r>
            <a:r>
              <a:rPr lang="de-DE" sz="1800" dirty="0">
                <a:latin typeface="+mn-lt"/>
              </a:rPr>
              <a:t> </a:t>
            </a:r>
            <a:r>
              <a:rPr lang="de-DE" sz="1800" dirty="0" err="1">
                <a:latin typeface="+mn-lt"/>
              </a:rPr>
              <a:t>carbon</a:t>
            </a:r>
            <a:r>
              <a:rPr lang="de-DE" sz="1800" dirty="0">
                <a:latin typeface="+mn-lt"/>
              </a:rPr>
              <a:t> </a:t>
            </a:r>
            <a:r>
              <a:rPr lang="de-DE" sz="1800" dirty="0" err="1">
                <a:latin typeface="+mn-lt"/>
              </a:rPr>
              <a:t>leakage</a:t>
            </a:r>
            <a:r>
              <a:rPr lang="de-DE" sz="18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800" dirty="0" err="1">
                <a:latin typeface="+mn-lt"/>
              </a:rPr>
              <a:t>Modernizacja</a:t>
            </a:r>
            <a:r>
              <a:rPr lang="de-DE" sz="1800" dirty="0">
                <a:latin typeface="+mn-lt"/>
              </a:rPr>
              <a:t> </a:t>
            </a:r>
            <a:r>
              <a:rPr lang="de-DE" sz="1800" dirty="0" err="1">
                <a:latin typeface="+mn-lt"/>
              </a:rPr>
              <a:t>sieci</a:t>
            </a:r>
            <a:r>
              <a:rPr lang="de-DE" sz="1800" dirty="0">
                <a:latin typeface="+mn-lt"/>
              </a:rPr>
              <a:t> </a:t>
            </a:r>
            <a:r>
              <a:rPr lang="de-DE" sz="1800" dirty="0" err="1">
                <a:latin typeface="+mn-lt"/>
              </a:rPr>
              <a:t>energetycznych</a:t>
            </a:r>
            <a:r>
              <a:rPr lang="de-DE" sz="18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800" dirty="0" err="1">
                <a:latin typeface="+mn-lt"/>
              </a:rPr>
              <a:t>Zagwarantowanie</a:t>
            </a:r>
            <a:r>
              <a:rPr lang="de-DE" sz="1800" dirty="0">
                <a:latin typeface="+mn-lt"/>
              </a:rPr>
              <a:t> </a:t>
            </a:r>
            <a:r>
              <a:rPr lang="de-DE" sz="1800" dirty="0" err="1">
                <a:latin typeface="+mn-lt"/>
              </a:rPr>
              <a:t>konkurencyjności</a:t>
            </a:r>
            <a:r>
              <a:rPr lang="de-DE" sz="1800" dirty="0">
                <a:latin typeface="+mn-lt"/>
              </a:rPr>
              <a:t> </a:t>
            </a:r>
            <a:r>
              <a:rPr lang="de-DE" sz="1800" dirty="0" err="1">
                <a:latin typeface="+mn-lt"/>
              </a:rPr>
              <a:t>przemysłu</a:t>
            </a:r>
            <a:r>
              <a:rPr lang="de-DE" sz="1800" dirty="0">
                <a:latin typeface="+mn-lt"/>
              </a:rPr>
              <a:t> </a:t>
            </a:r>
            <a:r>
              <a:rPr lang="de-DE" sz="1800" dirty="0" err="1">
                <a:latin typeface="+mn-lt"/>
              </a:rPr>
              <a:t>energochłonnego</a:t>
            </a:r>
            <a:r>
              <a:rPr lang="de-DE" sz="1800" dirty="0">
                <a:latin typeface="+mn-lt"/>
              </a:rPr>
              <a:t>.</a:t>
            </a:r>
            <a:br>
              <a:rPr lang="de-DE" sz="1800" dirty="0">
                <a:latin typeface="+mn-lt"/>
              </a:rPr>
            </a:br>
            <a:endParaRPr lang="de-DE" sz="1000" dirty="0">
              <a:latin typeface="+mn-lt"/>
            </a:endParaRPr>
          </a:p>
          <a:p>
            <a:pPr marL="285750" indent="-285750">
              <a:lnSpc>
                <a:spcPct val="100000"/>
              </a:lnSpc>
              <a:spcBef>
                <a:spcPts val="0"/>
              </a:spcBef>
              <a:buClr>
                <a:srgbClr val="C00000"/>
              </a:buClr>
              <a:buSzPct val="130000"/>
              <a:buFont typeface="Wingdings" panose="05000000000000000000" pitchFamily="2" charset="2"/>
              <a:buChar char="§"/>
            </a:pPr>
            <a:r>
              <a:rPr lang="de-DE" sz="1800" dirty="0" err="1">
                <a:latin typeface="+mn-lt"/>
              </a:rPr>
              <a:t>Brak</a:t>
            </a:r>
            <a:r>
              <a:rPr lang="de-DE" sz="1800" dirty="0">
                <a:latin typeface="+mn-lt"/>
              </a:rPr>
              <a:t> </a:t>
            </a:r>
            <a:r>
              <a:rPr lang="de-DE" sz="1800" dirty="0" err="1">
                <a:latin typeface="+mn-lt"/>
              </a:rPr>
              <a:t>ponadsektorowej</a:t>
            </a:r>
            <a:r>
              <a:rPr lang="de-DE" sz="1800" dirty="0">
                <a:latin typeface="+mn-lt"/>
              </a:rPr>
              <a:t> </a:t>
            </a:r>
            <a:r>
              <a:rPr lang="de-DE" sz="1800" dirty="0" err="1">
                <a:latin typeface="+mn-lt"/>
              </a:rPr>
              <a:t>koordynacji</a:t>
            </a:r>
            <a:r>
              <a:rPr lang="de-DE" sz="1800" dirty="0">
                <a:latin typeface="+mn-lt"/>
              </a:rPr>
              <a:t> </a:t>
            </a:r>
            <a:r>
              <a:rPr lang="de-DE" sz="1800" dirty="0" err="1">
                <a:latin typeface="+mn-lt"/>
              </a:rPr>
              <a:t>wszystkich</a:t>
            </a:r>
            <a:r>
              <a:rPr lang="de-DE" sz="1800" dirty="0">
                <a:latin typeface="+mn-lt"/>
              </a:rPr>
              <a:t> </a:t>
            </a:r>
            <a:r>
              <a:rPr lang="de-DE" sz="1800" dirty="0" err="1">
                <a:latin typeface="+mn-lt"/>
              </a:rPr>
              <a:t>trzech</a:t>
            </a:r>
            <a:r>
              <a:rPr lang="de-DE" sz="1800" dirty="0">
                <a:latin typeface="+mn-lt"/>
              </a:rPr>
              <a:t> </a:t>
            </a:r>
            <a:r>
              <a:rPr lang="de-DE" sz="1800" dirty="0" err="1">
                <a:latin typeface="+mn-lt"/>
              </a:rPr>
              <a:t>sektorów</a:t>
            </a:r>
            <a:r>
              <a:rPr lang="de-DE" sz="1800" dirty="0">
                <a:latin typeface="+mn-lt"/>
              </a:rPr>
              <a:t>.</a:t>
            </a:r>
          </a:p>
          <a:p>
            <a:pPr marL="285750" indent="-285750">
              <a:lnSpc>
                <a:spcPct val="100000"/>
              </a:lnSpc>
              <a:spcBef>
                <a:spcPts val="0"/>
              </a:spcBef>
              <a:buClr>
                <a:srgbClr val="C00000"/>
              </a:buClr>
              <a:buSzPct val="130000"/>
              <a:buFont typeface="Wingdings" panose="05000000000000000000" pitchFamily="2" charset="2"/>
              <a:buChar char="§"/>
            </a:pPr>
            <a:r>
              <a:rPr lang="de-DE" sz="1800" dirty="0" err="1">
                <a:latin typeface="+mn-lt"/>
              </a:rPr>
              <a:t>Równoległe</a:t>
            </a:r>
            <a:r>
              <a:rPr lang="de-DE" sz="1800" dirty="0">
                <a:latin typeface="+mn-lt"/>
              </a:rPr>
              <a:t> </a:t>
            </a:r>
            <a:r>
              <a:rPr lang="de-DE" sz="1800" dirty="0" err="1">
                <a:latin typeface="+mn-lt"/>
              </a:rPr>
              <a:t>komisje</a:t>
            </a:r>
            <a:r>
              <a:rPr lang="de-DE" sz="1800" dirty="0">
                <a:latin typeface="+mn-lt"/>
              </a:rPr>
              <a:t> (</a:t>
            </a:r>
            <a:r>
              <a:rPr lang="de-DE" sz="1800" dirty="0" err="1">
                <a:latin typeface="+mn-lt"/>
              </a:rPr>
              <a:t>ds</a:t>
            </a:r>
            <a:r>
              <a:rPr lang="de-DE" sz="1800" dirty="0">
                <a:latin typeface="+mn-lt"/>
              </a:rPr>
              <a:t>. </a:t>
            </a:r>
            <a:r>
              <a:rPr lang="de-DE" sz="1800" dirty="0" err="1">
                <a:latin typeface="+mn-lt"/>
              </a:rPr>
              <a:t>zmian</a:t>
            </a:r>
            <a:r>
              <a:rPr lang="de-DE" sz="1800" dirty="0">
                <a:latin typeface="+mn-lt"/>
              </a:rPr>
              <a:t> </a:t>
            </a:r>
            <a:r>
              <a:rPr lang="de-DE" sz="1800" dirty="0" err="1">
                <a:latin typeface="+mn-lt"/>
              </a:rPr>
              <a:t>strukturalnych</a:t>
            </a:r>
            <a:r>
              <a:rPr lang="de-DE" sz="1800" dirty="0">
                <a:latin typeface="+mn-lt"/>
              </a:rPr>
              <a:t>, </a:t>
            </a:r>
            <a:r>
              <a:rPr lang="de-DE" sz="1800" dirty="0" err="1">
                <a:latin typeface="+mn-lt"/>
              </a:rPr>
              <a:t>sektora</a:t>
            </a:r>
            <a:r>
              <a:rPr lang="de-DE" sz="1800" dirty="0">
                <a:latin typeface="+mn-lt"/>
              </a:rPr>
              <a:t> </a:t>
            </a:r>
            <a:r>
              <a:rPr lang="de-DE" sz="1800" dirty="0" err="1">
                <a:latin typeface="+mn-lt"/>
              </a:rPr>
              <a:t>budowlanego</a:t>
            </a:r>
            <a:r>
              <a:rPr lang="de-DE" sz="1800" dirty="0">
                <a:latin typeface="+mn-lt"/>
              </a:rPr>
              <a:t>, </a:t>
            </a:r>
            <a:r>
              <a:rPr lang="de-DE" sz="1800" dirty="0" err="1">
                <a:latin typeface="+mn-lt"/>
              </a:rPr>
              <a:t>sektora</a:t>
            </a:r>
            <a:r>
              <a:rPr lang="de-DE" sz="1800" dirty="0">
                <a:latin typeface="+mn-lt"/>
              </a:rPr>
              <a:t> </a:t>
            </a:r>
            <a:r>
              <a:rPr lang="de-DE" sz="1800" dirty="0" err="1">
                <a:latin typeface="+mn-lt"/>
              </a:rPr>
              <a:t>transportu</a:t>
            </a:r>
            <a:r>
              <a:rPr lang="de-DE" sz="1800" dirty="0">
                <a:latin typeface="+mn-lt"/>
              </a:rPr>
              <a:t>).</a:t>
            </a:r>
          </a:p>
        </p:txBody>
      </p:sp>
      <p:pic>
        <p:nvPicPr>
          <p:cNvPr id="8" name="Picture 10" descr="https://www.stadtwerke-weserbergland.de/usr/www.stadtwerke-weserbergland.de/themes/default/images/eyecandy/img_umwelt.png"/>
          <p:cNvPicPr>
            <a:picLocks noChangeAspect="1" noChangeArrowheads="1"/>
          </p:cNvPicPr>
          <p:nvPr/>
        </p:nvPicPr>
        <p:blipFill>
          <a:blip r:embed="rId2"/>
          <a:srcRect/>
          <a:stretch>
            <a:fillRect/>
          </a:stretch>
        </p:blipFill>
        <p:spPr bwMode="auto">
          <a:xfrm>
            <a:off x="7272808" y="4509120"/>
            <a:ext cx="1907704" cy="1695737"/>
          </a:xfrm>
          <a:prstGeom prst="rect">
            <a:avLst/>
          </a:prstGeom>
          <a:noFill/>
        </p:spPr>
      </p:pic>
      <p:sp>
        <p:nvSpPr>
          <p:cNvPr id="9" name="Abgerundete rechteckige Legende 8"/>
          <p:cNvSpPr/>
          <p:nvPr/>
        </p:nvSpPr>
        <p:spPr bwMode="auto">
          <a:xfrm>
            <a:off x="7152815" y="1412776"/>
            <a:ext cx="1883681" cy="2952328"/>
          </a:xfrm>
          <a:prstGeom prst="wedgeRoundRectCallout">
            <a:avLst>
              <a:gd name="adj1" fmla="val -17864"/>
              <a:gd name="adj2" fmla="val 56544"/>
              <a:gd name="adj3" fmla="val 16667"/>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indent="0">
              <a:lnSpc>
                <a:spcPct val="100000"/>
              </a:lnSpc>
              <a:spcBef>
                <a:spcPts val="0"/>
              </a:spcBef>
              <a:buNone/>
            </a:pPr>
            <a:r>
              <a:rPr lang="de-DE" sz="1400" i="1" dirty="0">
                <a:solidFill>
                  <a:srgbClr val="0070C0"/>
                </a:solidFill>
              </a:rPr>
              <a:t>„</a:t>
            </a:r>
            <a:r>
              <a:rPr lang="de-DE" sz="1400" kern="0" dirty="0" err="1">
                <a:solidFill>
                  <a:srgbClr val="0070C0"/>
                </a:solidFill>
              </a:rPr>
              <a:t>Opowiadamy</a:t>
            </a:r>
            <a:r>
              <a:rPr lang="de-DE" sz="1400" kern="0" dirty="0">
                <a:solidFill>
                  <a:srgbClr val="0070C0"/>
                </a:solidFill>
              </a:rPr>
              <a:t> </a:t>
            </a:r>
            <a:r>
              <a:rPr lang="de-DE" sz="1400" kern="0" dirty="0" err="1">
                <a:solidFill>
                  <a:srgbClr val="0070C0"/>
                </a:solidFill>
              </a:rPr>
              <a:t>się</a:t>
            </a:r>
            <a:r>
              <a:rPr lang="de-DE" sz="1400" kern="0" dirty="0">
                <a:solidFill>
                  <a:srgbClr val="0070C0"/>
                </a:solidFill>
              </a:rPr>
              <a:t> </a:t>
            </a:r>
            <a:r>
              <a:rPr lang="de-DE" sz="1400" kern="0" dirty="0" err="1">
                <a:solidFill>
                  <a:srgbClr val="0070C0"/>
                </a:solidFill>
              </a:rPr>
              <a:t>za</a:t>
            </a:r>
            <a:r>
              <a:rPr lang="de-DE" sz="1400" kern="0" dirty="0">
                <a:solidFill>
                  <a:srgbClr val="0070C0"/>
                </a:solidFill>
              </a:rPr>
              <a:t> </a:t>
            </a:r>
            <a:r>
              <a:rPr lang="de-DE" sz="1400" kern="0" dirty="0" err="1">
                <a:solidFill>
                  <a:srgbClr val="0070C0"/>
                </a:solidFill>
              </a:rPr>
              <a:t>polityką</a:t>
            </a:r>
            <a:r>
              <a:rPr lang="de-DE" sz="1400" kern="0" dirty="0">
                <a:solidFill>
                  <a:srgbClr val="0070C0"/>
                </a:solidFill>
              </a:rPr>
              <a:t> </a:t>
            </a:r>
            <a:r>
              <a:rPr lang="de-DE" sz="1400" kern="0" dirty="0" err="1">
                <a:solidFill>
                  <a:srgbClr val="0070C0"/>
                </a:solidFill>
              </a:rPr>
              <a:t>w</a:t>
            </a:r>
            <a:r>
              <a:rPr lang="de-DE" sz="1400" kern="0" dirty="0">
                <a:solidFill>
                  <a:srgbClr val="0070C0"/>
                </a:solidFill>
              </a:rPr>
              <a:t> </a:t>
            </a:r>
            <a:r>
              <a:rPr lang="de-DE" sz="1400" kern="0" dirty="0" err="1">
                <a:solidFill>
                  <a:srgbClr val="0070C0"/>
                </a:solidFill>
              </a:rPr>
              <a:t>zakresie</a:t>
            </a:r>
            <a:r>
              <a:rPr lang="de-DE" sz="1400" kern="0" dirty="0">
                <a:solidFill>
                  <a:srgbClr val="0070C0"/>
                </a:solidFill>
              </a:rPr>
              <a:t> </a:t>
            </a:r>
            <a:r>
              <a:rPr lang="de-DE" sz="1400" kern="0" dirty="0" err="1">
                <a:solidFill>
                  <a:srgbClr val="0070C0"/>
                </a:solidFill>
              </a:rPr>
              <a:t>ochrony</a:t>
            </a:r>
            <a:r>
              <a:rPr lang="de-DE" sz="1400" kern="0" dirty="0">
                <a:solidFill>
                  <a:srgbClr val="0070C0"/>
                </a:solidFill>
              </a:rPr>
              <a:t> </a:t>
            </a:r>
            <a:r>
              <a:rPr lang="de-DE" sz="1400" kern="0" dirty="0" err="1">
                <a:solidFill>
                  <a:srgbClr val="0070C0"/>
                </a:solidFill>
              </a:rPr>
              <a:t>środowiska</a:t>
            </a:r>
            <a:r>
              <a:rPr lang="de-DE" sz="1400" kern="0" dirty="0">
                <a:solidFill>
                  <a:srgbClr val="0070C0"/>
                </a:solidFill>
              </a:rPr>
              <a:t> i </a:t>
            </a:r>
            <a:r>
              <a:rPr lang="de-DE" sz="1400" kern="0" dirty="0" err="1">
                <a:solidFill>
                  <a:srgbClr val="0070C0"/>
                </a:solidFill>
              </a:rPr>
              <a:t>klimatu</a:t>
            </a:r>
            <a:r>
              <a:rPr lang="de-DE" sz="1400" kern="0" dirty="0">
                <a:solidFill>
                  <a:srgbClr val="0070C0"/>
                </a:solidFill>
              </a:rPr>
              <a:t>, </a:t>
            </a:r>
            <a:r>
              <a:rPr lang="de-DE" sz="1400" kern="0" dirty="0" err="1">
                <a:solidFill>
                  <a:srgbClr val="0070C0"/>
                </a:solidFill>
              </a:rPr>
              <a:t>która</a:t>
            </a:r>
            <a:r>
              <a:rPr lang="de-DE" sz="1400" kern="0" dirty="0">
                <a:solidFill>
                  <a:srgbClr val="0070C0"/>
                </a:solidFill>
              </a:rPr>
              <a:t> </a:t>
            </a:r>
            <a:r>
              <a:rPr lang="de-DE" sz="1400" kern="0" dirty="0" err="1">
                <a:solidFill>
                  <a:srgbClr val="0070C0"/>
                </a:solidFill>
              </a:rPr>
              <a:t>skutecznie</a:t>
            </a:r>
            <a:r>
              <a:rPr lang="de-DE" sz="1400" kern="0" dirty="0">
                <a:solidFill>
                  <a:srgbClr val="0070C0"/>
                </a:solidFill>
              </a:rPr>
              <a:t> </a:t>
            </a:r>
            <a:r>
              <a:rPr lang="de-DE" sz="1400" kern="0" dirty="0" err="1">
                <a:solidFill>
                  <a:srgbClr val="0070C0"/>
                </a:solidFill>
              </a:rPr>
              <a:t>łączy</a:t>
            </a:r>
            <a:r>
              <a:rPr lang="de-DE" sz="1400" kern="0" dirty="0">
                <a:solidFill>
                  <a:srgbClr val="0070C0"/>
                </a:solidFill>
              </a:rPr>
              <a:t> </a:t>
            </a:r>
            <a:r>
              <a:rPr lang="de-DE" sz="1400" kern="0" dirty="0" err="1">
                <a:solidFill>
                  <a:srgbClr val="0070C0"/>
                </a:solidFill>
              </a:rPr>
              <a:t>utrzymanie</a:t>
            </a:r>
            <a:r>
              <a:rPr lang="de-DE" sz="1400" kern="0" dirty="0">
                <a:solidFill>
                  <a:srgbClr val="0070C0"/>
                </a:solidFill>
              </a:rPr>
              <a:t> </a:t>
            </a:r>
            <a:r>
              <a:rPr lang="de-DE" sz="1400" kern="0" dirty="0" err="1">
                <a:solidFill>
                  <a:srgbClr val="0070C0"/>
                </a:solidFill>
              </a:rPr>
              <a:t>wydobycia</a:t>
            </a:r>
            <a:r>
              <a:rPr lang="de-DE" sz="1400" kern="0" dirty="0">
                <a:solidFill>
                  <a:srgbClr val="0070C0"/>
                </a:solidFill>
              </a:rPr>
              <a:t> i </a:t>
            </a:r>
            <a:r>
              <a:rPr lang="de-DE" sz="1400" kern="0" dirty="0" err="1">
                <a:solidFill>
                  <a:srgbClr val="0070C0"/>
                </a:solidFill>
              </a:rPr>
              <a:t>ochronę</a:t>
            </a:r>
            <a:r>
              <a:rPr lang="de-DE" sz="1400" kern="0" dirty="0">
                <a:solidFill>
                  <a:srgbClr val="0070C0"/>
                </a:solidFill>
              </a:rPr>
              <a:t> </a:t>
            </a:r>
            <a:r>
              <a:rPr lang="de-DE" sz="1400" kern="0" dirty="0" err="1">
                <a:solidFill>
                  <a:srgbClr val="0070C0"/>
                </a:solidFill>
              </a:rPr>
              <a:t>zasobów</a:t>
            </a:r>
            <a:r>
              <a:rPr lang="de-DE" sz="1400" kern="0" dirty="0">
                <a:solidFill>
                  <a:srgbClr val="0070C0"/>
                </a:solidFill>
              </a:rPr>
              <a:t> </a:t>
            </a:r>
            <a:r>
              <a:rPr lang="de-DE" sz="1400" kern="0" dirty="0" err="1">
                <a:solidFill>
                  <a:srgbClr val="0070C0"/>
                </a:solidFill>
              </a:rPr>
              <a:t>naturalnych</a:t>
            </a:r>
            <a:r>
              <a:rPr lang="de-DE" sz="1400" kern="0" dirty="0">
                <a:solidFill>
                  <a:srgbClr val="0070C0"/>
                </a:solidFill>
              </a:rPr>
              <a:t> </a:t>
            </a:r>
            <a:r>
              <a:rPr lang="de-DE" sz="1400" kern="0" dirty="0" err="1">
                <a:solidFill>
                  <a:srgbClr val="0070C0"/>
                </a:solidFill>
              </a:rPr>
              <a:t>z</a:t>
            </a:r>
            <a:r>
              <a:rPr lang="de-DE" sz="1400" kern="0" dirty="0">
                <a:solidFill>
                  <a:srgbClr val="0070C0"/>
                </a:solidFill>
              </a:rPr>
              <a:t> </a:t>
            </a:r>
            <a:r>
              <a:rPr lang="de-DE" sz="1400" kern="0" dirty="0" err="1">
                <a:solidFill>
                  <a:srgbClr val="0070C0"/>
                </a:solidFill>
              </a:rPr>
              <a:t>sukcesem</a:t>
            </a:r>
            <a:r>
              <a:rPr lang="de-DE" sz="1400" kern="0" dirty="0">
                <a:solidFill>
                  <a:srgbClr val="0070C0"/>
                </a:solidFill>
              </a:rPr>
              <a:t> </a:t>
            </a:r>
            <a:r>
              <a:rPr lang="de-DE" sz="1400" kern="0" dirty="0" err="1">
                <a:solidFill>
                  <a:srgbClr val="0070C0"/>
                </a:solidFill>
              </a:rPr>
              <a:t>gospodarczym</a:t>
            </a:r>
            <a:r>
              <a:rPr lang="de-DE" sz="1400" kern="0" dirty="0">
                <a:solidFill>
                  <a:srgbClr val="0070C0"/>
                </a:solidFill>
              </a:rPr>
              <a:t> i </a:t>
            </a:r>
            <a:r>
              <a:rPr lang="de-DE" sz="1400" kern="0" dirty="0" err="1">
                <a:solidFill>
                  <a:srgbClr val="0070C0"/>
                </a:solidFill>
              </a:rPr>
              <a:t>odpowiedzialnością</a:t>
            </a:r>
            <a:r>
              <a:rPr lang="de-DE" sz="1400" kern="0" dirty="0">
                <a:solidFill>
                  <a:srgbClr val="0070C0"/>
                </a:solidFill>
              </a:rPr>
              <a:t> </a:t>
            </a:r>
            <a:r>
              <a:rPr lang="de-DE" sz="1400" kern="0" dirty="0" err="1">
                <a:solidFill>
                  <a:srgbClr val="0070C0"/>
                </a:solidFill>
              </a:rPr>
              <a:t>społeczną</a:t>
            </a:r>
            <a:r>
              <a:rPr lang="de-DE" sz="1400" i="1" dirty="0">
                <a:solidFill>
                  <a:srgbClr val="0070C0"/>
                </a:solidFill>
              </a:rPr>
              <a:t>“.</a:t>
            </a:r>
          </a:p>
        </p:txBody>
      </p:sp>
    </p:spTree>
    <p:extLst>
      <p:ext uri="{BB962C8B-B14F-4D97-AF65-F5344CB8AC3E}">
        <p14:creationId xmlns:p14="http://schemas.microsoft.com/office/powerpoint/2010/main" val="167368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9"/>
          <p:cNvSpPr>
            <a:spLocks noGrp="1"/>
          </p:cNvSpPr>
          <p:nvPr>
            <p:ph type="sldNum" sz="quarter" idx="10"/>
          </p:nvPr>
        </p:nvSpPr>
        <p:spPr/>
        <p:txBody>
          <a:bodyPr/>
          <a:lstStyle/>
          <a:p>
            <a:pPr>
              <a:defRPr/>
            </a:pPr>
            <a:fld id="{C2762EB7-B15C-4046-86CC-E73736CFEE5B}" type="slidenum">
              <a:rPr lang="de-DE" altLang="de-DE" b="1">
                <a:solidFill>
                  <a:schemeClr val="bg1">
                    <a:lumMod val="50000"/>
                  </a:schemeClr>
                </a:solidFill>
              </a:rPr>
              <a:pPr>
                <a:defRPr/>
              </a:pPr>
              <a:t>9</a:t>
            </a:fld>
            <a:endParaRPr lang="de-DE" altLang="de-DE" b="1" dirty="0">
              <a:solidFill>
                <a:schemeClr val="bg1">
                  <a:lumMod val="50000"/>
                </a:schemeClr>
              </a:solidFill>
            </a:endParaRPr>
          </a:p>
        </p:txBody>
      </p:sp>
      <p:sp>
        <p:nvSpPr>
          <p:cNvPr id="4" name="Titel 3"/>
          <p:cNvSpPr>
            <a:spLocks noGrp="1"/>
          </p:cNvSpPr>
          <p:nvPr>
            <p:ph type="title"/>
          </p:nvPr>
        </p:nvSpPr>
        <p:spPr>
          <a:xfrm>
            <a:off x="561698" y="350838"/>
            <a:ext cx="7092650" cy="683569"/>
          </a:xfrm>
        </p:spPr>
        <p:txBody>
          <a:bodyPr>
            <a:noAutofit/>
          </a:bodyPr>
          <a:lstStyle/>
          <a:p>
            <a:br>
              <a:rPr lang="de-DE" dirty="0"/>
            </a:br>
            <a:r>
              <a:rPr lang="de-DE" dirty="0" err="1"/>
              <a:t>Prace</a:t>
            </a:r>
            <a:r>
              <a:rPr lang="de-DE" dirty="0"/>
              <a:t> </a:t>
            </a:r>
            <a:r>
              <a:rPr lang="de-DE" dirty="0" err="1"/>
              <a:t>komisji</a:t>
            </a:r>
            <a:r>
              <a:rPr lang="de-DE" sz="2200" dirty="0"/>
              <a:t> „</a:t>
            </a:r>
            <a:r>
              <a:rPr lang="de-DE" sz="2200" dirty="0" err="1"/>
              <a:t>Wzrost</a:t>
            </a:r>
            <a:r>
              <a:rPr lang="de-DE" sz="2200" dirty="0"/>
              <a:t>, </a:t>
            </a:r>
            <a:r>
              <a:rPr lang="de-DE" sz="2200" dirty="0" err="1"/>
              <a:t>zmiany</a:t>
            </a:r>
            <a:r>
              <a:rPr lang="de-DE" sz="2200" dirty="0"/>
              <a:t> </a:t>
            </a:r>
            <a:r>
              <a:rPr lang="de-DE" sz="2200" dirty="0" err="1"/>
              <a:t>strukturalne</a:t>
            </a:r>
            <a:r>
              <a:rPr lang="de-DE" sz="2200" dirty="0"/>
              <a:t> </a:t>
            </a:r>
            <a:br>
              <a:rPr lang="de-DE" sz="2200" dirty="0"/>
            </a:br>
            <a:r>
              <a:rPr lang="de-DE" sz="2200" dirty="0"/>
              <a:t>i </a:t>
            </a:r>
            <a:r>
              <a:rPr lang="de-DE" sz="2200" dirty="0" err="1"/>
              <a:t>zatrudnienie</a:t>
            </a:r>
            <a:r>
              <a:rPr lang="de-DE" sz="2200" dirty="0"/>
              <a:t> “  </a:t>
            </a:r>
          </a:p>
        </p:txBody>
      </p:sp>
      <p:sp>
        <p:nvSpPr>
          <p:cNvPr id="8" name="Fußzeilenplatzhalter 7"/>
          <p:cNvSpPr>
            <a:spLocks noGrp="1"/>
          </p:cNvSpPr>
          <p:nvPr>
            <p:ph type="ftr" sz="quarter" idx="14"/>
          </p:nvPr>
        </p:nvSpPr>
        <p:spPr/>
        <p:txBody>
          <a:bodyPr/>
          <a:lstStyle/>
          <a:p>
            <a:pPr defTabSz="357188">
              <a:tabLst>
                <a:tab pos="182563" algn="l"/>
              </a:tabLst>
            </a:pPr>
            <a:r>
              <a:rPr lang="de-DE" dirty="0">
                <a:solidFill>
                  <a:prstClr val="black">
                    <a:tint val="75000"/>
                  </a:prstClr>
                </a:solidFill>
              </a:rPr>
              <a:t>Wolfgang </a:t>
            </a:r>
            <a:r>
              <a:rPr lang="de-DE" dirty="0" err="1">
                <a:solidFill>
                  <a:prstClr val="black">
                    <a:tint val="75000"/>
                  </a:prstClr>
                </a:solidFill>
              </a:rPr>
              <a:t>Lemb</a:t>
            </a:r>
            <a:r>
              <a:rPr lang="de-DE" dirty="0">
                <a:solidFill>
                  <a:prstClr val="black">
                    <a:tint val="75000"/>
                  </a:prstClr>
                </a:solidFill>
              </a:rPr>
              <a:t>, </a:t>
            </a:r>
            <a:r>
              <a:rPr lang="de-DE" dirty="0" err="1">
                <a:solidFill>
                  <a:prstClr val="black">
                    <a:tint val="75000"/>
                  </a:prstClr>
                </a:solidFill>
              </a:rPr>
              <a:t>Konsultacje</a:t>
            </a:r>
            <a:r>
              <a:rPr lang="de-DE" dirty="0">
                <a:solidFill>
                  <a:prstClr val="black">
                    <a:tint val="75000"/>
                  </a:prstClr>
                </a:solidFill>
              </a:rPr>
              <a:t> </a:t>
            </a:r>
            <a:r>
              <a:rPr lang="de-DE" dirty="0" err="1">
                <a:solidFill>
                  <a:prstClr val="black">
                    <a:tint val="75000"/>
                  </a:prstClr>
                </a:solidFill>
              </a:rPr>
              <a:t>polsko-niemieckie</a:t>
            </a:r>
            <a:r>
              <a:rPr lang="de-DE" dirty="0">
                <a:solidFill>
                  <a:prstClr val="black">
                    <a:tint val="75000"/>
                  </a:prstClr>
                </a:solidFill>
              </a:rPr>
              <a:t> 23-24 </a:t>
            </a:r>
            <a:r>
              <a:rPr lang="de-DE" dirty="0" err="1">
                <a:solidFill>
                  <a:prstClr val="black">
                    <a:tint val="75000"/>
                  </a:prstClr>
                </a:solidFill>
              </a:rPr>
              <a:t>sierpnia</a:t>
            </a:r>
            <a:r>
              <a:rPr lang="de-DE" dirty="0">
                <a:solidFill>
                  <a:prstClr val="black">
                    <a:tint val="75000"/>
                  </a:prstClr>
                </a:solidFill>
              </a:rPr>
              <a:t> 2018 r. </a:t>
            </a:r>
            <a:r>
              <a:rPr lang="de-DE" dirty="0" err="1">
                <a:solidFill>
                  <a:prstClr val="black">
                    <a:tint val="75000"/>
                  </a:prstClr>
                </a:solidFill>
              </a:rPr>
              <a:t>w</a:t>
            </a:r>
            <a:r>
              <a:rPr lang="de-DE" dirty="0">
                <a:solidFill>
                  <a:prstClr val="black">
                    <a:tint val="75000"/>
                  </a:prstClr>
                </a:solidFill>
              </a:rPr>
              <a:t> </a:t>
            </a:r>
            <a:r>
              <a:rPr lang="de-DE" dirty="0" err="1">
                <a:solidFill>
                  <a:prstClr val="black">
                    <a:tint val="75000"/>
                  </a:prstClr>
                </a:solidFill>
              </a:rPr>
              <a:t>Katowicach</a:t>
            </a:r>
            <a:endParaRPr lang="de-DE" dirty="0">
              <a:solidFill>
                <a:prstClr val="black">
                  <a:tint val="75000"/>
                </a:prstClr>
              </a:solidFill>
            </a:endParaRPr>
          </a:p>
        </p:txBody>
      </p:sp>
      <p:sp>
        <p:nvSpPr>
          <p:cNvPr id="9" name="Inhaltsplatzhalter 2"/>
          <p:cNvSpPr txBox="1">
            <a:spLocks/>
          </p:cNvSpPr>
          <p:nvPr/>
        </p:nvSpPr>
        <p:spPr>
          <a:xfrm>
            <a:off x="678472" y="1324749"/>
            <a:ext cx="7992000" cy="4536000"/>
          </a:xfrm>
          <a:prstGeom prst="rect">
            <a:avLst/>
          </a:prstGeom>
          <a:solidFill>
            <a:schemeClr val="bg1">
              <a:alpha val="40000"/>
            </a:schemeClr>
          </a:solidFill>
          <a:effectLst/>
        </p:spPr>
        <p:txBody>
          <a:bodyPr lIns="360000" tIns="216000" rIns="180000" bIns="360000" anchor="t" anchorCtr="0"/>
          <a:lstStyle>
            <a:lvl1pPr marL="0" indent="0" algn="l" rtl="0" eaLnBrk="1" fontAlgn="base" hangingPunct="1">
              <a:lnSpc>
                <a:spcPts val="5200"/>
              </a:lnSpc>
              <a:spcBef>
                <a:spcPct val="0"/>
              </a:spcBef>
              <a:spcAft>
                <a:spcPts val="600"/>
              </a:spcAft>
              <a:buClr>
                <a:srgbClr val="FF0000"/>
              </a:buClr>
              <a:buFontTx/>
              <a:buNone/>
              <a:tabLst/>
              <a:defRPr sz="4800" b="1" baseline="0">
                <a:solidFill>
                  <a:schemeClr val="tx1"/>
                </a:solidFill>
                <a:latin typeface="+mj-lt"/>
                <a:ea typeface="+mn-ea"/>
                <a:cs typeface="+mn-cs"/>
              </a:defRPr>
            </a:lvl1pPr>
            <a:lvl2pPr marL="268288" indent="-268288" algn="l" rtl="0" eaLnBrk="1" fontAlgn="base" hangingPunct="1">
              <a:lnSpc>
                <a:spcPts val="3600"/>
              </a:lnSpc>
              <a:spcBef>
                <a:spcPts val="400"/>
              </a:spcBef>
              <a:spcAft>
                <a:spcPts val="400"/>
              </a:spcAft>
              <a:buClr>
                <a:srgbClr val="FF0000"/>
              </a:buClr>
              <a:buFont typeface="Wingdings" panose="05000000000000000000" pitchFamily="2" charset="2"/>
              <a:buChar char="§"/>
              <a:tabLst/>
              <a:defRPr sz="3200" b="1" baseline="0">
                <a:solidFill>
                  <a:schemeClr val="tx1"/>
                </a:solidFill>
                <a:latin typeface="+mn-lt"/>
                <a:ea typeface="+mn-ea"/>
                <a:cs typeface="+mn-cs"/>
              </a:defRPr>
            </a:lvl2pPr>
            <a:lvl3pPr marL="268288" indent="0" algn="l" rtl="0" eaLnBrk="1" fontAlgn="base" hangingPunct="1">
              <a:lnSpc>
                <a:spcPts val="2800"/>
              </a:lnSpc>
              <a:spcBef>
                <a:spcPts val="200"/>
              </a:spcBef>
              <a:spcAft>
                <a:spcPts val="400"/>
              </a:spcAft>
              <a:buClr>
                <a:schemeClr val="accent1">
                  <a:lumMod val="75000"/>
                </a:schemeClr>
              </a:buClr>
              <a:buFontTx/>
              <a:buNone/>
              <a:tabLst>
                <a:tab pos="536575" algn="l"/>
              </a:tabLst>
              <a:defRPr sz="2400">
                <a:solidFill>
                  <a:schemeClr val="tx1"/>
                </a:solidFill>
                <a:latin typeface="+mn-lt"/>
                <a:ea typeface="+mn-ea"/>
                <a:cs typeface="+mn-cs"/>
              </a:defRPr>
            </a:lvl3pPr>
            <a:lvl4pPr marL="630238" indent="-180975" algn="l" rtl="0" eaLnBrk="1" fontAlgn="base" hangingPunct="1">
              <a:lnSpc>
                <a:spcPts val="2400"/>
              </a:lnSpc>
              <a:spcBef>
                <a:spcPts val="200"/>
              </a:spcBef>
              <a:spcAft>
                <a:spcPts val="200"/>
              </a:spcAft>
              <a:buClr>
                <a:schemeClr val="accent1">
                  <a:lumMod val="50000"/>
                </a:schemeClr>
              </a:buClr>
              <a:buFont typeface="Arial" panose="020B0604020202020204" pitchFamily="34" charset="0"/>
              <a:buChar char="•"/>
              <a:tabLst/>
              <a:defRPr sz="2000">
                <a:solidFill>
                  <a:schemeClr val="tx1"/>
                </a:solidFill>
                <a:latin typeface="+mn-lt"/>
                <a:ea typeface="+mn-ea"/>
                <a:cs typeface="+mn-cs"/>
              </a:defRPr>
            </a:lvl4pPr>
            <a:lvl5pPr marL="2092325" indent="-228600" algn="l" rtl="0" eaLnBrk="1" fontAlgn="base" hangingPunct="1">
              <a:spcBef>
                <a:spcPct val="20000"/>
              </a:spcBef>
              <a:spcAft>
                <a:spcPct val="0"/>
              </a:spcAft>
              <a:buChar char="»"/>
              <a:tabLst>
                <a:tab pos="292100" algn="l"/>
              </a:tabLst>
              <a:defRPr sz="2000">
                <a:solidFill>
                  <a:schemeClr val="tx1"/>
                </a:solidFill>
                <a:latin typeface="+mn-lt"/>
                <a:ea typeface="+mn-ea"/>
                <a:cs typeface="+mn-cs"/>
              </a:defRPr>
            </a:lvl5pPr>
            <a:lvl6pPr marL="2549525" indent="-228600" algn="l" rtl="0" eaLnBrk="1" fontAlgn="base" hangingPunct="1">
              <a:spcBef>
                <a:spcPct val="20000"/>
              </a:spcBef>
              <a:spcAft>
                <a:spcPct val="0"/>
              </a:spcAft>
              <a:buChar char="»"/>
              <a:tabLst>
                <a:tab pos="292100" algn="l"/>
              </a:tabLst>
              <a:defRPr sz="2000">
                <a:solidFill>
                  <a:schemeClr val="tx1"/>
                </a:solidFill>
                <a:latin typeface="+mn-lt"/>
                <a:ea typeface="+mn-ea"/>
              </a:defRPr>
            </a:lvl6pPr>
            <a:lvl7pPr marL="3006725" indent="-228600" algn="l" rtl="0" eaLnBrk="1" fontAlgn="base" hangingPunct="1">
              <a:spcBef>
                <a:spcPct val="20000"/>
              </a:spcBef>
              <a:spcAft>
                <a:spcPct val="0"/>
              </a:spcAft>
              <a:buChar char="»"/>
              <a:tabLst>
                <a:tab pos="292100" algn="l"/>
              </a:tabLst>
              <a:defRPr sz="2000">
                <a:solidFill>
                  <a:schemeClr val="tx1"/>
                </a:solidFill>
                <a:latin typeface="+mn-lt"/>
                <a:ea typeface="+mn-ea"/>
              </a:defRPr>
            </a:lvl7pPr>
            <a:lvl8pPr marL="3463925" indent="-228600" algn="l" rtl="0" eaLnBrk="1" fontAlgn="base" hangingPunct="1">
              <a:spcBef>
                <a:spcPct val="20000"/>
              </a:spcBef>
              <a:spcAft>
                <a:spcPct val="0"/>
              </a:spcAft>
              <a:buChar char="»"/>
              <a:tabLst>
                <a:tab pos="292100" algn="l"/>
              </a:tabLst>
              <a:defRPr sz="2000">
                <a:solidFill>
                  <a:schemeClr val="tx1"/>
                </a:solidFill>
                <a:latin typeface="+mn-lt"/>
                <a:ea typeface="+mn-ea"/>
              </a:defRPr>
            </a:lvl8pPr>
            <a:lvl9pPr marL="3921125" indent="-228600" algn="l" rtl="0" eaLnBrk="1" fontAlgn="base" hangingPunct="1">
              <a:spcBef>
                <a:spcPct val="20000"/>
              </a:spcBef>
              <a:spcAft>
                <a:spcPct val="0"/>
              </a:spcAft>
              <a:buChar char="»"/>
              <a:tabLst>
                <a:tab pos="292100" algn="l"/>
              </a:tabLst>
              <a:defRPr sz="2000">
                <a:solidFill>
                  <a:schemeClr val="tx1"/>
                </a:solidFill>
                <a:latin typeface="+mn-lt"/>
                <a:ea typeface="+mn-ea"/>
              </a:defRPr>
            </a:lvl9pPr>
          </a:lstStyle>
          <a:p>
            <a:pPr marL="0" lvl="1" indent="0">
              <a:lnSpc>
                <a:spcPct val="100000"/>
              </a:lnSpc>
              <a:spcBef>
                <a:spcPts val="0"/>
              </a:spcBef>
              <a:buClr>
                <a:srgbClr val="C00000"/>
              </a:buClr>
              <a:buSzPct val="130000"/>
              <a:buFont typeface="Wingdings" panose="05000000000000000000" pitchFamily="2" charset="2"/>
              <a:buNone/>
            </a:pPr>
            <a:r>
              <a:rPr lang="de-DE" sz="2000" dirty="0" err="1">
                <a:solidFill>
                  <a:srgbClr val="C00000"/>
                </a:solidFill>
              </a:rPr>
              <a:t>Zadanie</a:t>
            </a:r>
            <a:r>
              <a:rPr lang="de-DE" sz="2000" dirty="0">
                <a:solidFill>
                  <a:srgbClr val="C00000"/>
                </a:solidFill>
              </a:rPr>
              <a:t>:</a:t>
            </a:r>
          </a:p>
          <a:p>
            <a:pPr lvl="1">
              <a:lnSpc>
                <a:spcPct val="100000"/>
              </a:lnSpc>
              <a:spcBef>
                <a:spcPts val="0"/>
              </a:spcBef>
              <a:buClr>
                <a:srgbClr val="C00000"/>
              </a:buClr>
              <a:buSzPct val="130000"/>
            </a:pPr>
            <a:r>
              <a:rPr lang="de-DE" sz="1800" b="0" dirty="0" err="1">
                <a:solidFill>
                  <a:prstClr val="black"/>
                </a:solidFill>
              </a:rPr>
              <a:t>Program</a:t>
            </a:r>
            <a:r>
              <a:rPr lang="de-DE" sz="1800" b="0" dirty="0">
                <a:solidFill>
                  <a:prstClr val="black"/>
                </a:solidFill>
              </a:rPr>
              <a:t> </a:t>
            </a:r>
            <a:r>
              <a:rPr lang="de-DE" sz="1800" b="0" dirty="0" err="1">
                <a:solidFill>
                  <a:prstClr val="black"/>
                </a:solidFill>
              </a:rPr>
              <a:t>działań</a:t>
            </a:r>
            <a:r>
              <a:rPr lang="de-DE" sz="1800" b="0" dirty="0">
                <a:solidFill>
                  <a:prstClr val="black"/>
                </a:solidFill>
              </a:rPr>
              <a:t> na </a:t>
            </a:r>
            <a:r>
              <a:rPr lang="de-DE" sz="1800" b="0" dirty="0" err="1">
                <a:solidFill>
                  <a:prstClr val="black"/>
                </a:solidFill>
              </a:rPr>
              <a:t>rzecz</a:t>
            </a:r>
            <a:r>
              <a:rPr lang="de-DE" sz="1800" b="0" dirty="0">
                <a:solidFill>
                  <a:prstClr val="black"/>
                </a:solidFill>
              </a:rPr>
              <a:t> </a:t>
            </a:r>
            <a:r>
              <a:rPr lang="de-DE" sz="1800" b="0" dirty="0" err="1">
                <a:solidFill>
                  <a:prstClr val="black"/>
                </a:solidFill>
              </a:rPr>
              <a:t>sprawiedliwych</a:t>
            </a:r>
            <a:r>
              <a:rPr lang="de-DE" sz="1800" b="0" dirty="0">
                <a:solidFill>
                  <a:prstClr val="black"/>
                </a:solidFill>
              </a:rPr>
              <a:t> </a:t>
            </a:r>
            <a:r>
              <a:rPr lang="de-DE" sz="1800" b="0" dirty="0" err="1">
                <a:solidFill>
                  <a:prstClr val="black"/>
                </a:solidFill>
              </a:rPr>
              <a:t>społecznie</a:t>
            </a:r>
            <a:r>
              <a:rPr lang="de-DE" sz="1800" b="0" dirty="0">
                <a:solidFill>
                  <a:prstClr val="black"/>
                </a:solidFill>
              </a:rPr>
              <a:t> </a:t>
            </a:r>
            <a:r>
              <a:rPr lang="de-DE" sz="1800" b="0" dirty="0" err="1">
                <a:solidFill>
                  <a:prstClr val="black"/>
                </a:solidFill>
              </a:rPr>
              <a:t>zmian</a:t>
            </a:r>
            <a:r>
              <a:rPr lang="de-DE" sz="1800" b="0" dirty="0">
                <a:solidFill>
                  <a:prstClr val="black"/>
                </a:solidFill>
              </a:rPr>
              <a:t> </a:t>
            </a:r>
            <a:r>
              <a:rPr lang="de-DE" sz="1800" b="0" dirty="0" err="1">
                <a:solidFill>
                  <a:prstClr val="black"/>
                </a:solidFill>
              </a:rPr>
              <a:t>strukturalnych</a:t>
            </a:r>
            <a:r>
              <a:rPr lang="de-DE" sz="1800" b="0" dirty="0">
                <a:solidFill>
                  <a:prstClr val="black"/>
                </a:solidFill>
              </a:rPr>
              <a:t> i </a:t>
            </a:r>
            <a:r>
              <a:rPr lang="de-DE" sz="1800" b="0" dirty="0" err="1">
                <a:solidFill>
                  <a:prstClr val="black"/>
                </a:solidFill>
              </a:rPr>
              <a:t>stworzenia</a:t>
            </a:r>
            <a:r>
              <a:rPr lang="de-DE" sz="1800" b="0" dirty="0">
                <a:solidFill>
                  <a:prstClr val="black"/>
                </a:solidFill>
              </a:rPr>
              <a:t> </a:t>
            </a:r>
            <a:r>
              <a:rPr lang="de-DE" sz="1800" b="0" dirty="0" err="1">
                <a:solidFill>
                  <a:prstClr val="black"/>
                </a:solidFill>
              </a:rPr>
              <a:t>perspektywy</a:t>
            </a:r>
            <a:r>
              <a:rPr lang="de-DE" sz="1800" b="0" dirty="0">
                <a:solidFill>
                  <a:prstClr val="black"/>
                </a:solidFill>
              </a:rPr>
              <a:t> </a:t>
            </a:r>
            <a:r>
              <a:rPr lang="de-DE" sz="1800" b="0" dirty="0" err="1">
                <a:solidFill>
                  <a:prstClr val="black"/>
                </a:solidFill>
              </a:rPr>
              <a:t>gospodarczej</a:t>
            </a:r>
            <a:r>
              <a:rPr lang="de-DE" sz="1800" b="0" dirty="0">
                <a:solidFill>
                  <a:prstClr val="black"/>
                </a:solidFill>
              </a:rPr>
              <a:t> </a:t>
            </a:r>
            <a:r>
              <a:rPr lang="de-DE" sz="1800" b="0" dirty="0" err="1">
                <a:solidFill>
                  <a:prstClr val="black"/>
                </a:solidFill>
              </a:rPr>
              <a:t>dla</a:t>
            </a:r>
            <a:r>
              <a:rPr lang="de-DE" sz="1800" b="0" dirty="0">
                <a:solidFill>
                  <a:prstClr val="black"/>
                </a:solidFill>
              </a:rPr>
              <a:t> </a:t>
            </a:r>
            <a:r>
              <a:rPr lang="de-DE" sz="1800" b="0" dirty="0" err="1">
                <a:solidFill>
                  <a:prstClr val="black"/>
                </a:solidFill>
              </a:rPr>
              <a:t>regionów</a:t>
            </a:r>
            <a:r>
              <a:rPr lang="de-DE" sz="1800" b="0" dirty="0">
                <a:solidFill>
                  <a:prstClr val="black"/>
                </a:solidFill>
              </a:rPr>
              <a:t> </a:t>
            </a:r>
            <a:r>
              <a:rPr lang="de-DE" sz="1800" b="0" dirty="0" err="1">
                <a:solidFill>
                  <a:prstClr val="black"/>
                </a:solidFill>
              </a:rPr>
              <a:t>dotkniętych</a:t>
            </a:r>
            <a:r>
              <a:rPr lang="de-DE" sz="1800" b="0" dirty="0">
                <a:solidFill>
                  <a:prstClr val="black"/>
                </a:solidFill>
              </a:rPr>
              <a:t> </a:t>
            </a:r>
            <a:r>
              <a:rPr lang="de-DE" sz="1800" b="0" dirty="0" err="1">
                <a:solidFill>
                  <a:prstClr val="black"/>
                </a:solidFill>
              </a:rPr>
              <a:t>rezygnacją</a:t>
            </a:r>
            <a:r>
              <a:rPr lang="de-DE" sz="1800" b="0" dirty="0">
                <a:solidFill>
                  <a:prstClr val="black"/>
                </a:solidFill>
              </a:rPr>
              <a:t> </a:t>
            </a:r>
            <a:r>
              <a:rPr lang="de-DE" sz="1800" b="0" dirty="0" err="1">
                <a:solidFill>
                  <a:prstClr val="black"/>
                </a:solidFill>
              </a:rPr>
              <a:t>z</a:t>
            </a:r>
            <a:r>
              <a:rPr lang="de-DE" sz="1800" b="0" dirty="0">
                <a:solidFill>
                  <a:prstClr val="black"/>
                </a:solidFill>
              </a:rPr>
              <a:t> </a:t>
            </a:r>
            <a:r>
              <a:rPr lang="de-DE" sz="1800" b="0" dirty="0" err="1">
                <a:solidFill>
                  <a:prstClr val="black"/>
                </a:solidFill>
              </a:rPr>
              <a:t>węgla</a:t>
            </a:r>
            <a:r>
              <a:rPr lang="de-DE" sz="1800" b="0" dirty="0">
                <a:solidFill>
                  <a:prstClr val="black"/>
                </a:solidFill>
              </a:rPr>
              <a:t> </a:t>
            </a:r>
            <a:r>
              <a:rPr lang="de-DE" sz="1800" b="0" dirty="0" err="1">
                <a:solidFill>
                  <a:prstClr val="black"/>
                </a:solidFill>
              </a:rPr>
              <a:t>jako</a:t>
            </a:r>
            <a:r>
              <a:rPr lang="de-DE" sz="1800" b="0" dirty="0">
                <a:solidFill>
                  <a:prstClr val="black"/>
                </a:solidFill>
              </a:rPr>
              <a:t> </a:t>
            </a:r>
            <a:r>
              <a:rPr lang="de-DE" sz="1800" b="0" dirty="0" err="1">
                <a:solidFill>
                  <a:prstClr val="black"/>
                </a:solidFill>
              </a:rPr>
              <a:t>surowca</a:t>
            </a:r>
            <a:r>
              <a:rPr lang="de-DE" sz="1800" b="0" dirty="0">
                <a:solidFill>
                  <a:prstClr val="black"/>
                </a:solidFill>
              </a:rPr>
              <a:t> </a:t>
            </a:r>
            <a:r>
              <a:rPr lang="de-DE" sz="1800" b="0" dirty="0" err="1">
                <a:solidFill>
                  <a:prstClr val="black"/>
                </a:solidFill>
              </a:rPr>
              <a:t>energetycznego</a:t>
            </a:r>
            <a:r>
              <a:rPr lang="de-DE" sz="1800" b="0" dirty="0">
                <a:solidFill>
                  <a:prstClr val="black"/>
                </a:solidFill>
              </a:rPr>
              <a:t>. </a:t>
            </a:r>
          </a:p>
          <a:p>
            <a:pPr lvl="1">
              <a:lnSpc>
                <a:spcPct val="100000"/>
              </a:lnSpc>
              <a:spcBef>
                <a:spcPts val="0"/>
              </a:spcBef>
              <a:buClr>
                <a:srgbClr val="C00000"/>
              </a:buClr>
              <a:buSzPct val="130000"/>
            </a:pPr>
            <a:r>
              <a:rPr lang="de-DE" sz="1800" b="0" dirty="0">
                <a:solidFill>
                  <a:prstClr val="black"/>
                </a:solidFill>
              </a:rPr>
              <a:t>Plan </a:t>
            </a:r>
            <a:r>
              <a:rPr lang="de-DE" sz="1800" b="0" dirty="0" err="1">
                <a:solidFill>
                  <a:prstClr val="black"/>
                </a:solidFill>
              </a:rPr>
              <a:t>stopniowego</a:t>
            </a:r>
            <a:r>
              <a:rPr lang="de-DE" sz="1800" b="0" dirty="0">
                <a:solidFill>
                  <a:prstClr val="black"/>
                </a:solidFill>
              </a:rPr>
              <a:t> </a:t>
            </a:r>
            <a:r>
              <a:rPr lang="de-DE" sz="1800" b="0" dirty="0" err="1">
                <a:solidFill>
                  <a:prstClr val="black"/>
                </a:solidFill>
              </a:rPr>
              <a:t>ograniczenia</a:t>
            </a:r>
            <a:r>
              <a:rPr lang="de-DE" sz="1800" b="0" dirty="0">
                <a:solidFill>
                  <a:prstClr val="black"/>
                </a:solidFill>
              </a:rPr>
              <a:t> </a:t>
            </a:r>
            <a:r>
              <a:rPr lang="de-DE" sz="1800" b="0" dirty="0" err="1">
                <a:solidFill>
                  <a:prstClr val="black"/>
                </a:solidFill>
              </a:rPr>
              <a:t>produkcji</a:t>
            </a:r>
            <a:r>
              <a:rPr lang="de-DE" sz="1800" b="0" dirty="0">
                <a:solidFill>
                  <a:prstClr val="black"/>
                </a:solidFill>
              </a:rPr>
              <a:t> </a:t>
            </a:r>
            <a:r>
              <a:rPr lang="de-DE" sz="1800" b="0" dirty="0" err="1">
                <a:solidFill>
                  <a:prstClr val="black"/>
                </a:solidFill>
              </a:rPr>
              <a:t>energii</a:t>
            </a:r>
            <a:r>
              <a:rPr lang="de-DE" sz="1800" b="0" dirty="0">
                <a:solidFill>
                  <a:prstClr val="black"/>
                </a:solidFill>
              </a:rPr>
              <a:t> </a:t>
            </a:r>
            <a:r>
              <a:rPr lang="de-DE" sz="1800" b="0" dirty="0" err="1">
                <a:solidFill>
                  <a:prstClr val="black"/>
                </a:solidFill>
              </a:rPr>
              <a:t>z</a:t>
            </a:r>
            <a:r>
              <a:rPr lang="de-DE" sz="1800" b="0" dirty="0">
                <a:solidFill>
                  <a:prstClr val="black"/>
                </a:solidFill>
              </a:rPr>
              <a:t> </a:t>
            </a:r>
            <a:r>
              <a:rPr lang="de-DE" sz="1800" b="0" dirty="0" err="1">
                <a:solidFill>
                  <a:prstClr val="black"/>
                </a:solidFill>
              </a:rPr>
              <a:t>węgla</a:t>
            </a:r>
            <a:r>
              <a:rPr lang="de-DE" sz="1800" b="0" dirty="0">
                <a:solidFill>
                  <a:prstClr val="black"/>
                </a:solidFill>
              </a:rPr>
              <a:t>, </a:t>
            </a:r>
            <a:r>
              <a:rPr lang="de-DE" sz="1800" b="0" dirty="0" err="1">
                <a:solidFill>
                  <a:prstClr val="black"/>
                </a:solidFill>
              </a:rPr>
              <a:t>wyznaczający</a:t>
            </a:r>
            <a:r>
              <a:rPr lang="de-DE" sz="1800" b="0" dirty="0">
                <a:solidFill>
                  <a:prstClr val="black"/>
                </a:solidFill>
              </a:rPr>
              <a:t> </a:t>
            </a:r>
            <a:r>
              <a:rPr lang="de-DE" sz="1800" b="0" dirty="0" err="1">
                <a:solidFill>
                  <a:prstClr val="black"/>
                </a:solidFill>
              </a:rPr>
              <a:t>również</a:t>
            </a:r>
            <a:r>
              <a:rPr lang="de-DE" sz="1800" b="0" dirty="0">
                <a:solidFill>
                  <a:prstClr val="black"/>
                </a:solidFill>
              </a:rPr>
              <a:t> </a:t>
            </a:r>
            <a:r>
              <a:rPr lang="de-DE" sz="1800" b="0" dirty="0" err="1">
                <a:solidFill>
                  <a:prstClr val="black"/>
                </a:solidFill>
              </a:rPr>
              <a:t>ostateczną</a:t>
            </a:r>
            <a:r>
              <a:rPr lang="de-DE" sz="1800" b="0" dirty="0">
                <a:solidFill>
                  <a:prstClr val="black"/>
                </a:solidFill>
              </a:rPr>
              <a:t> </a:t>
            </a:r>
            <a:r>
              <a:rPr lang="de-DE" sz="1800" b="0" dirty="0" err="1">
                <a:solidFill>
                  <a:prstClr val="black"/>
                </a:solidFill>
              </a:rPr>
              <a:t>datę</a:t>
            </a:r>
            <a:r>
              <a:rPr lang="de-DE" sz="1800" b="0" dirty="0">
                <a:solidFill>
                  <a:prstClr val="black"/>
                </a:solidFill>
              </a:rPr>
              <a:t> </a:t>
            </a:r>
            <a:r>
              <a:rPr lang="de-DE" sz="1800" b="0" dirty="0" err="1">
                <a:solidFill>
                  <a:prstClr val="black"/>
                </a:solidFill>
              </a:rPr>
              <a:t>zakończenia</a:t>
            </a:r>
            <a:r>
              <a:rPr lang="de-DE" sz="1800" b="0" dirty="0">
                <a:solidFill>
                  <a:prstClr val="black"/>
                </a:solidFill>
              </a:rPr>
              <a:t> </a:t>
            </a:r>
            <a:r>
              <a:rPr lang="de-DE" sz="1800" b="0" dirty="0" err="1">
                <a:solidFill>
                  <a:prstClr val="black"/>
                </a:solidFill>
              </a:rPr>
              <a:t>takiej</a:t>
            </a:r>
            <a:r>
              <a:rPr lang="de-DE" sz="1800" b="0" dirty="0">
                <a:solidFill>
                  <a:prstClr val="black"/>
                </a:solidFill>
              </a:rPr>
              <a:t> </a:t>
            </a:r>
            <a:r>
              <a:rPr lang="de-DE" sz="1800" b="0" dirty="0" err="1">
                <a:solidFill>
                  <a:prstClr val="black"/>
                </a:solidFill>
              </a:rPr>
              <a:t>produkcji</a:t>
            </a:r>
            <a:r>
              <a:rPr lang="de-DE" sz="1800" b="0" dirty="0">
                <a:solidFill>
                  <a:prstClr val="black"/>
                </a:solidFill>
              </a:rPr>
              <a:t>.</a:t>
            </a:r>
          </a:p>
          <a:p>
            <a:pPr lvl="1">
              <a:lnSpc>
                <a:spcPct val="100000"/>
              </a:lnSpc>
              <a:spcBef>
                <a:spcPts val="0"/>
              </a:spcBef>
              <a:buClr>
                <a:srgbClr val="C00000"/>
              </a:buClr>
              <a:buSzPct val="130000"/>
            </a:pPr>
            <a:r>
              <a:rPr lang="de-DE" sz="1800" b="0" dirty="0" err="1">
                <a:solidFill>
                  <a:prstClr val="black"/>
                </a:solidFill>
              </a:rPr>
              <a:t>Działania</a:t>
            </a:r>
            <a:r>
              <a:rPr lang="de-DE" sz="1800" b="0" dirty="0">
                <a:solidFill>
                  <a:prstClr val="black"/>
                </a:solidFill>
              </a:rPr>
              <a:t>, </a:t>
            </a:r>
            <a:r>
              <a:rPr lang="de-DE" sz="1800" b="0" dirty="0" err="1">
                <a:solidFill>
                  <a:prstClr val="black"/>
                </a:solidFill>
              </a:rPr>
              <a:t>które</a:t>
            </a:r>
            <a:r>
              <a:rPr lang="de-DE" sz="1800" b="0" dirty="0">
                <a:solidFill>
                  <a:prstClr val="black"/>
                </a:solidFill>
              </a:rPr>
              <a:t> </a:t>
            </a:r>
            <a:r>
              <a:rPr lang="de-DE" sz="1800" b="0" dirty="0" err="1">
                <a:solidFill>
                  <a:prstClr val="black"/>
                </a:solidFill>
              </a:rPr>
              <a:t>pozwolą</a:t>
            </a:r>
            <a:r>
              <a:rPr lang="de-DE" sz="1800" b="0" dirty="0">
                <a:solidFill>
                  <a:prstClr val="black"/>
                </a:solidFill>
              </a:rPr>
              <a:t> </a:t>
            </a:r>
            <a:r>
              <a:rPr lang="de-DE" sz="1800" b="0" dirty="0" err="1">
                <a:solidFill>
                  <a:prstClr val="black"/>
                </a:solidFill>
              </a:rPr>
              <a:t>sektorowi</a:t>
            </a:r>
            <a:r>
              <a:rPr lang="de-DE" sz="1800" b="0" dirty="0">
                <a:solidFill>
                  <a:prstClr val="black"/>
                </a:solidFill>
              </a:rPr>
              <a:t> </a:t>
            </a:r>
            <a:r>
              <a:rPr lang="de-DE" sz="1800" b="0" dirty="0" err="1">
                <a:solidFill>
                  <a:prstClr val="black"/>
                </a:solidFill>
              </a:rPr>
              <a:t>energetycznemu</a:t>
            </a:r>
            <a:r>
              <a:rPr lang="de-DE" sz="1800" b="0" dirty="0">
                <a:solidFill>
                  <a:prstClr val="black"/>
                </a:solidFill>
              </a:rPr>
              <a:t> </a:t>
            </a:r>
            <a:r>
              <a:rPr lang="de-DE" sz="1800" b="0" dirty="0" err="1">
                <a:solidFill>
                  <a:prstClr val="black"/>
                </a:solidFill>
              </a:rPr>
              <a:t>pewnie</a:t>
            </a:r>
            <a:r>
              <a:rPr lang="de-DE" sz="1800" b="0" dirty="0">
                <a:solidFill>
                  <a:prstClr val="black"/>
                </a:solidFill>
              </a:rPr>
              <a:t> </a:t>
            </a:r>
            <a:r>
              <a:rPr lang="de-DE" sz="1800" b="0" dirty="0" err="1">
                <a:solidFill>
                  <a:prstClr val="black"/>
                </a:solidFill>
              </a:rPr>
              <a:t>osiągnąć</a:t>
            </a:r>
            <a:r>
              <a:rPr lang="de-DE" sz="1800" b="0" dirty="0">
                <a:solidFill>
                  <a:prstClr val="black"/>
                </a:solidFill>
              </a:rPr>
              <a:t> </a:t>
            </a:r>
            <a:r>
              <a:rPr lang="de-DE" sz="1800" b="0" dirty="0" err="1">
                <a:solidFill>
                  <a:prstClr val="black"/>
                </a:solidFill>
              </a:rPr>
              <a:t>cele</a:t>
            </a:r>
            <a:r>
              <a:rPr lang="de-DE" sz="1800" b="0" dirty="0">
                <a:solidFill>
                  <a:prstClr val="black"/>
                </a:solidFill>
              </a:rPr>
              <a:t> </a:t>
            </a:r>
            <a:r>
              <a:rPr lang="de-DE" sz="1800" b="0" dirty="0" err="1">
                <a:solidFill>
                  <a:prstClr val="black"/>
                </a:solidFill>
              </a:rPr>
              <a:t>klimatyczne</a:t>
            </a:r>
            <a:r>
              <a:rPr lang="de-DE" sz="1800" b="0" dirty="0">
                <a:solidFill>
                  <a:prstClr val="black"/>
                </a:solidFill>
              </a:rPr>
              <a:t> </a:t>
            </a:r>
            <a:r>
              <a:rPr lang="de-DE" sz="1800" b="0" dirty="0" err="1">
                <a:solidFill>
                  <a:prstClr val="black"/>
                </a:solidFill>
              </a:rPr>
              <a:t>wyznaczone</a:t>
            </a:r>
            <a:r>
              <a:rPr lang="de-DE" sz="1800" b="0" dirty="0">
                <a:solidFill>
                  <a:prstClr val="black"/>
                </a:solidFill>
              </a:rPr>
              <a:t> na 2030 r. i </a:t>
            </a:r>
            <a:r>
              <a:rPr lang="de-DE" sz="1800" b="0" dirty="0" err="1">
                <a:solidFill>
                  <a:prstClr val="black"/>
                </a:solidFill>
              </a:rPr>
              <a:t>w</a:t>
            </a:r>
            <a:r>
              <a:rPr lang="de-DE" sz="1800" b="0" dirty="0">
                <a:solidFill>
                  <a:prstClr val="black"/>
                </a:solidFill>
              </a:rPr>
              <a:t> </a:t>
            </a:r>
            <a:r>
              <a:rPr lang="de-DE" sz="1800" b="0" dirty="0" err="1">
                <a:solidFill>
                  <a:prstClr val="black"/>
                </a:solidFill>
              </a:rPr>
              <a:t>miarę</a:t>
            </a:r>
            <a:r>
              <a:rPr lang="de-DE" sz="1800" b="0" dirty="0">
                <a:solidFill>
                  <a:prstClr val="black"/>
                </a:solidFill>
              </a:rPr>
              <a:t> </a:t>
            </a:r>
            <a:r>
              <a:rPr lang="de-DE" sz="1800" b="0" dirty="0" err="1">
                <a:solidFill>
                  <a:prstClr val="black"/>
                </a:solidFill>
              </a:rPr>
              <a:t>możliwości</a:t>
            </a:r>
            <a:r>
              <a:rPr lang="de-DE" sz="1800" b="0" dirty="0">
                <a:solidFill>
                  <a:prstClr val="black"/>
                </a:solidFill>
              </a:rPr>
              <a:t> </a:t>
            </a:r>
            <a:r>
              <a:rPr lang="de-DE" sz="1800" b="0" dirty="0" err="1">
                <a:solidFill>
                  <a:prstClr val="black"/>
                </a:solidFill>
              </a:rPr>
              <a:t>ograniczyć</a:t>
            </a:r>
            <a:r>
              <a:rPr lang="de-DE" sz="1800" b="0" dirty="0">
                <a:solidFill>
                  <a:prstClr val="black"/>
                </a:solidFill>
              </a:rPr>
              <a:t> </a:t>
            </a:r>
            <a:r>
              <a:rPr lang="de-DE" sz="1800" b="0" dirty="0" err="1">
                <a:solidFill>
                  <a:prstClr val="black"/>
                </a:solidFill>
              </a:rPr>
              <a:t>stopień</a:t>
            </a:r>
            <a:r>
              <a:rPr lang="de-DE" sz="1800" b="0" dirty="0">
                <a:solidFill>
                  <a:prstClr val="black"/>
                </a:solidFill>
              </a:rPr>
              <a:t> </a:t>
            </a:r>
            <a:r>
              <a:rPr lang="de-DE" sz="1800" b="0" dirty="0" err="1">
                <a:solidFill>
                  <a:prstClr val="black"/>
                </a:solidFill>
              </a:rPr>
              <a:t>niezrealizowania</a:t>
            </a:r>
            <a:r>
              <a:rPr lang="de-DE" sz="1800" b="0" dirty="0">
                <a:solidFill>
                  <a:prstClr val="black"/>
                </a:solidFill>
              </a:rPr>
              <a:t> </a:t>
            </a:r>
            <a:r>
              <a:rPr lang="de-DE" sz="1800" b="0" dirty="0" err="1">
                <a:solidFill>
                  <a:prstClr val="black"/>
                </a:solidFill>
              </a:rPr>
              <a:t>celów</a:t>
            </a:r>
            <a:r>
              <a:rPr lang="de-DE" sz="1800" b="0" dirty="0">
                <a:solidFill>
                  <a:prstClr val="black"/>
                </a:solidFill>
              </a:rPr>
              <a:t> </a:t>
            </a:r>
            <a:r>
              <a:rPr lang="de-DE" sz="1800" b="0" dirty="0" err="1">
                <a:solidFill>
                  <a:prstClr val="black"/>
                </a:solidFill>
              </a:rPr>
              <a:t>wyznaczonych</a:t>
            </a:r>
            <a:r>
              <a:rPr lang="de-DE" sz="1800" b="0" dirty="0">
                <a:solidFill>
                  <a:prstClr val="black"/>
                </a:solidFill>
              </a:rPr>
              <a:t> na 2020 r.</a:t>
            </a:r>
          </a:p>
        </p:txBody>
      </p:sp>
      <p:pic>
        <p:nvPicPr>
          <p:cNvPr id="6" name="Grafik 5"/>
          <p:cNvPicPr>
            <a:picLocks noChangeAspect="1"/>
          </p:cNvPicPr>
          <p:nvPr/>
        </p:nvPicPr>
        <p:blipFill>
          <a:blip r:embed="rId3"/>
          <a:stretch>
            <a:fillRect/>
          </a:stretch>
        </p:blipFill>
        <p:spPr>
          <a:xfrm>
            <a:off x="1043608" y="4285526"/>
            <a:ext cx="7416180" cy="2232794"/>
          </a:xfrm>
          <a:prstGeom prst="rect">
            <a:avLst/>
          </a:prstGeom>
        </p:spPr>
      </p:pic>
    </p:spTree>
    <p:extLst>
      <p:ext uri="{BB962C8B-B14F-4D97-AF65-F5344CB8AC3E}">
        <p14:creationId xmlns:p14="http://schemas.microsoft.com/office/powerpoint/2010/main" val="40882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fb104aec-0db3-4588-9b8e-0cc35615dd66"/>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1156</Words>
  <Application>Microsoft Macintosh PowerPoint</Application>
  <PresentationFormat>Pokaz na ekranie (4:3)</PresentationFormat>
  <Paragraphs>116</Paragraphs>
  <Slides>11</Slides>
  <Notes>8</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11</vt:i4>
      </vt:variant>
    </vt:vector>
  </HeadingPairs>
  <TitlesOfParts>
    <vt:vector size="19" baseType="lpstr">
      <vt:lpstr>ＭＳ Ｐゴシック</vt:lpstr>
      <vt:lpstr>ＭＳ Ｐゴシック</vt:lpstr>
      <vt:lpstr>Arial</vt:lpstr>
      <vt:lpstr>Calibri</vt:lpstr>
      <vt:lpstr>Calibri Light</vt:lpstr>
      <vt:lpstr>Times</vt:lpstr>
      <vt:lpstr>Wingdings</vt:lpstr>
      <vt:lpstr>1_Office Theme</vt:lpstr>
      <vt:lpstr>Wolfgang Lemb Członek zarządu ds. wykonawczych</vt:lpstr>
      <vt:lpstr>Prezentacja programu PowerPoint</vt:lpstr>
      <vt:lpstr>Prezentacja programu PowerPoint</vt:lpstr>
      <vt:lpstr>Raport BCG pt. „Przemysł a ochrona klimatu – możliwe drogi do osiągnięcia celu klimatycznego“</vt:lpstr>
      <vt:lpstr>Prezentacja programu PowerPoint</vt:lpstr>
      <vt:lpstr>Polityka energetyczna</vt:lpstr>
      <vt:lpstr>Prezentacja programu PowerPoint</vt:lpstr>
      <vt:lpstr>Prezentacja programu PowerPoint</vt:lpstr>
      <vt:lpstr> Prace komisji „Wzrost, zmiany strukturalne  i zatrudnienie “  </vt:lpstr>
      <vt:lpstr>Prezentacja programu PowerPoint</vt:lpstr>
      <vt:lpstr>Prezentacja programu PowerPoint</vt:lpstr>
    </vt:vector>
  </TitlesOfParts>
  <Company>IG Metall</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Rotsch, Gabriela</dc:creator>
  <cp:lastModifiedBy>Maciej Zgondek</cp:lastModifiedBy>
  <cp:revision>427</cp:revision>
  <cp:lastPrinted>2018-07-25T11:40:02Z</cp:lastPrinted>
  <dcterms:created xsi:type="dcterms:W3CDTF">2016-03-10T16:21:49Z</dcterms:created>
  <dcterms:modified xsi:type="dcterms:W3CDTF">2018-08-18T16:46:56Z</dcterms:modified>
</cp:coreProperties>
</file>