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57" r:id="rId13"/>
  </p:sldIdLst>
  <p:sldSz cx="9144000" cy="6858000" type="screen4x3"/>
  <p:notesSz cx="6877050" cy="100028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88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26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8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051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33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12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912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46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073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68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B84B-6711-467D-B7D3-40A8B68D296E}" type="datetimeFigureOut">
              <a:rPr lang="pl-PL" smtClean="0"/>
              <a:t>2018-04-16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08813-3C7A-4ECB-B284-0487708A09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05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g"/><Relationship Id="rId3" Type="http://schemas.openxmlformats.org/officeDocument/2006/relationships/image" Target="../media/image36.jpg"/><Relationship Id="rId7" Type="http://schemas.openxmlformats.org/officeDocument/2006/relationships/image" Target="../media/image40.jp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jp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2" y="1270401"/>
            <a:ext cx="2808311" cy="2930411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4437" y="4352833"/>
            <a:ext cx="91440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WALNE  ZEBRANIE  DELEGATÓW</a:t>
            </a:r>
          </a:p>
          <a:p>
            <a:pPr algn="ctr"/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SEKCJI KRAJOWEJ PRZEMYSŁU OKRĘTOWEGO</a:t>
            </a:r>
          </a:p>
          <a:p>
            <a:pPr algn="ctr"/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NSZZ </a:t>
            </a:r>
          </a:p>
          <a:p>
            <a:pPr algn="ctr"/>
            <a:endParaRPr lang="pl-PL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Jastrzębia Góra </a:t>
            </a:r>
          </a:p>
          <a:p>
            <a:pPr algn="ctr"/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16-17 kwietnia 2018 r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627" y="2227074"/>
            <a:ext cx="848749" cy="854407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736" y="3375969"/>
            <a:ext cx="1755568" cy="661935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42" y="2328672"/>
            <a:ext cx="2373785" cy="406935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959" y="5056925"/>
            <a:ext cx="1371600" cy="571500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88" y="3007187"/>
            <a:ext cx="1803824" cy="368782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84" y="1347667"/>
            <a:ext cx="1077124" cy="766601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043" y="538265"/>
            <a:ext cx="1920039" cy="611477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804" y="1119678"/>
            <a:ext cx="1083754" cy="990232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227" y="1420264"/>
            <a:ext cx="1071855" cy="61453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55" y="3796537"/>
            <a:ext cx="2060057" cy="334063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11" y="422127"/>
            <a:ext cx="3290294" cy="60905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58" y="5259508"/>
            <a:ext cx="1069084" cy="133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            5</a:t>
            </a:r>
            <a:r>
              <a:rPr lang="pl-PL" dirty="0"/>
              <a:t>. Szymelfenig Tadeusz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           6. Zakrzewski Stefan </a:t>
            </a:r>
            <a:endParaRPr lang="pl-PL" dirty="0"/>
          </a:p>
          <a:p>
            <a:pPr marL="0" indent="0">
              <a:buNone/>
            </a:pPr>
            <a:endParaRPr lang="pl-PL" sz="1900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          7. Zieliński Mirosław 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dirty="0" smtClean="0"/>
              <a:t>           8. Żmuda </a:t>
            </a:r>
            <a:r>
              <a:rPr lang="pl-PL" dirty="0"/>
              <a:t>Krzysztof </a:t>
            </a:r>
            <a:r>
              <a:rPr lang="pl-PL" dirty="0" smtClean="0"/>
              <a:t>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95" y="1752183"/>
            <a:ext cx="936103" cy="131253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649" y="3355884"/>
            <a:ext cx="1002197" cy="136815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695" y="4954151"/>
            <a:ext cx="1060154" cy="145619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649" y="404664"/>
            <a:ext cx="783672" cy="115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3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3885" y="116632"/>
            <a:ext cx="6900483" cy="864096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Afiliacja SKPO w związkowych strukturach krajowych, europejskich i światowych </a:t>
            </a:r>
            <a:endParaRPr lang="pl-PL" sz="32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994" y="2579322"/>
            <a:ext cx="2016224" cy="2016224"/>
          </a:xfr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974117"/>
            <a:ext cx="3168352" cy="1687814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965" y="1052736"/>
            <a:ext cx="1342282" cy="140064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02624"/>
            <a:ext cx="1680277" cy="1680277"/>
          </a:xfrm>
          <a:prstGeom prst="rect">
            <a:avLst/>
          </a:prstGeom>
        </p:spPr>
      </p:pic>
      <p:sp>
        <p:nvSpPr>
          <p:cNvPr id="9" name="Strzałka w dół 8"/>
          <p:cNvSpPr/>
          <p:nvPr/>
        </p:nvSpPr>
        <p:spPr>
          <a:xfrm>
            <a:off x="3912231" y="2334720"/>
            <a:ext cx="185087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 rot="1969091">
            <a:off x="3001159" y="4518777"/>
            <a:ext cx="157542" cy="725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 rot="19373911">
            <a:off x="4995995" y="4503214"/>
            <a:ext cx="145662" cy="738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5042566" y="2387695"/>
            <a:ext cx="345973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/>
              <a:t>Sekcja Przemysłu Okrętowego</a:t>
            </a:r>
          </a:p>
          <a:p>
            <a:r>
              <a:rPr lang="pl-PL" sz="1600" dirty="0" smtClean="0"/>
              <a:t>Sekcja  Przemysłu Elektromaszynowego</a:t>
            </a:r>
          </a:p>
          <a:p>
            <a:r>
              <a:rPr lang="pl-PL" sz="1600" dirty="0" smtClean="0"/>
              <a:t>Sekcja  Hutnictwa</a:t>
            </a:r>
          </a:p>
          <a:p>
            <a:r>
              <a:rPr lang="pl-PL" sz="1600" dirty="0" smtClean="0"/>
              <a:t>Sekcja  Przemysłu Lotniczego</a:t>
            </a:r>
          </a:p>
          <a:p>
            <a:r>
              <a:rPr lang="pl-PL" sz="1600" dirty="0" smtClean="0"/>
              <a:t>Sekcja  Branży Metalowców</a:t>
            </a:r>
          </a:p>
          <a:p>
            <a:r>
              <a:rPr lang="pl-PL" sz="1600" dirty="0" smtClean="0"/>
              <a:t>Sekcja  Przemysłu Motoryzacyjnego</a:t>
            </a:r>
          </a:p>
          <a:p>
            <a:r>
              <a:rPr lang="pl-PL" sz="1600" dirty="0" smtClean="0"/>
              <a:t>Sekcja Teleelektroniki</a:t>
            </a:r>
          </a:p>
          <a:p>
            <a:r>
              <a:rPr lang="pl-PL" sz="1600" dirty="0" smtClean="0"/>
              <a:t>Sekcja Przemysłu  Zbrojeniowego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465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1008112"/>
          </a:xfrm>
        </p:spPr>
        <p:txBody>
          <a:bodyPr/>
          <a:lstStyle/>
          <a:p>
            <a:r>
              <a:rPr lang="pl-PL" dirty="0" smtClean="0"/>
              <a:t>Atrakcje Jastrzębiej Góry</a:t>
            </a:r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611641" y="2865343"/>
            <a:ext cx="181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Latarnia Rozewie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177124" y="2907580"/>
            <a:ext cx="1330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Lisi Jar</a:t>
            </a:r>
            <a:endParaRPr lang="pl-PL" sz="20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51" y="1444504"/>
            <a:ext cx="2170101" cy="144583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967" y="1564705"/>
            <a:ext cx="1974647" cy="131403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161737"/>
            <a:ext cx="1579101" cy="2105468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11" y="3985047"/>
            <a:ext cx="1885031" cy="1885031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967" y="3985047"/>
            <a:ext cx="2496121" cy="1869681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985047"/>
            <a:ext cx="2809630" cy="1869681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3197226" y="5876559"/>
            <a:ext cx="141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Urwisko - Klif</a:t>
            </a:r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95598"/>
            <a:ext cx="2239782" cy="125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pl-PL" dirty="0" smtClean="0"/>
              <a:t>Zaproszeni    Goście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40768"/>
            <a:ext cx="2127096" cy="2481612"/>
          </a:xfr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403" y="1340768"/>
            <a:ext cx="2160241" cy="252028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043608" y="4077072"/>
            <a:ext cx="261109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Bogdan Szozda </a:t>
            </a:r>
          </a:p>
          <a:p>
            <a:r>
              <a:rPr lang="pl-PL" sz="2000" dirty="0" smtClean="0"/>
              <a:t>Przewodniczący </a:t>
            </a:r>
          </a:p>
          <a:p>
            <a:r>
              <a:rPr lang="pl-PL" sz="2000" dirty="0" smtClean="0"/>
              <a:t>Krajowego Sekretariatu</a:t>
            </a:r>
          </a:p>
          <a:p>
            <a:r>
              <a:rPr lang="pl-PL" sz="2000" dirty="0" smtClean="0"/>
              <a:t>Metalowców </a:t>
            </a:r>
          </a:p>
          <a:p>
            <a:r>
              <a:rPr lang="pl-PL" sz="2000" b="1" dirty="0" smtClean="0"/>
              <a:t>NSZ</a:t>
            </a:r>
            <a:r>
              <a:rPr lang="pl-PL" b="1" dirty="0" smtClean="0"/>
              <a:t>Z</a:t>
            </a:r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267284" y="4077072"/>
            <a:ext cx="3337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Krzysztof Dośla </a:t>
            </a:r>
          </a:p>
          <a:p>
            <a:r>
              <a:rPr lang="pl-PL" sz="2000" dirty="0" smtClean="0"/>
              <a:t>Przewodniczący </a:t>
            </a:r>
          </a:p>
          <a:p>
            <a:r>
              <a:rPr lang="pl-PL" sz="2000" dirty="0" smtClean="0"/>
              <a:t>Zarządu Regionu Gdańskiego</a:t>
            </a:r>
          </a:p>
          <a:p>
            <a:r>
              <a:rPr lang="pl-PL" sz="2000" b="1" dirty="0" smtClean="0"/>
              <a:t>NSZZ  </a:t>
            </a:r>
            <a:endParaRPr lang="pl-PL" sz="2000" b="1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889" y="5045073"/>
            <a:ext cx="1007217" cy="41967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320264"/>
            <a:ext cx="1007217" cy="41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70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80720"/>
          </a:xfrm>
        </p:spPr>
        <p:txBody>
          <a:bodyPr>
            <a:normAutofit fontScale="32500" lnSpcReduction="20000"/>
          </a:bodyPr>
          <a:lstStyle/>
          <a:p>
            <a:endParaRPr lang="pl-PL" dirty="0"/>
          </a:p>
          <a:p>
            <a:pPr marL="0" indent="0" algn="ctr">
              <a:buNone/>
            </a:pPr>
            <a:r>
              <a:rPr lang="pl-PL" sz="4000" b="1" dirty="0" smtClean="0"/>
              <a:t>Porządek posiedzenia sprawozdawczo </a:t>
            </a:r>
            <a:r>
              <a:rPr lang="pl-PL" sz="4000" b="1" dirty="0"/>
              <a:t>- wyborczego </a:t>
            </a: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Walnego Zebrania Delegatów  SKPO</a:t>
            </a:r>
            <a:endParaRPr lang="pl-PL" sz="4000" b="1" dirty="0"/>
          </a:p>
          <a:p>
            <a:pPr marL="0" indent="0" algn="ctr">
              <a:buNone/>
            </a:pPr>
            <a:r>
              <a:rPr lang="pl-PL" sz="4000" dirty="0"/>
              <a:t>w dniu 16 – 17. 04.2018r.</a:t>
            </a:r>
          </a:p>
          <a:p>
            <a:pPr mar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sz="3400" b="1" dirty="0" smtClean="0"/>
              <a:t>   1. Otwarcie </a:t>
            </a:r>
            <a:r>
              <a:rPr lang="pl-PL" sz="3400" b="1" dirty="0"/>
              <a:t>posiedzenia</a:t>
            </a:r>
            <a:r>
              <a:rPr lang="pl-PL" sz="3400" i="1" dirty="0"/>
              <a:t> [Przewodniczący Rady lub inny wyznaczony przez Radę jej członek ] 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 2. Zatwierdzenie </a:t>
            </a:r>
            <a:r>
              <a:rPr lang="pl-PL" sz="3400" b="1" dirty="0"/>
              <a:t>Porządku posiedzenia 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 3. Zatwierdzenie </a:t>
            </a:r>
            <a:r>
              <a:rPr lang="pl-PL" sz="3400" b="1" dirty="0"/>
              <a:t>Regulaminu obrad</a:t>
            </a:r>
            <a:r>
              <a:rPr lang="pl-PL" sz="3400" i="1" dirty="0"/>
              <a:t> [głosowanie jawne]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 4. Wybór </a:t>
            </a:r>
            <a:r>
              <a:rPr lang="pl-PL" sz="3400" b="1" dirty="0"/>
              <a:t>przewodniczącego Zebrania</a:t>
            </a:r>
            <a:r>
              <a:rPr lang="pl-PL" sz="3400" dirty="0"/>
              <a:t> </a:t>
            </a:r>
            <a:r>
              <a:rPr lang="pl-PL" sz="3400" i="1" dirty="0"/>
              <a:t>[głosowanie jawne]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 5. Wybór </a:t>
            </a:r>
            <a:r>
              <a:rPr lang="pl-PL" sz="3400" b="1" dirty="0"/>
              <a:t>protokolanta(ów) Zebrania</a:t>
            </a:r>
            <a:r>
              <a:rPr lang="pl-PL" sz="3400" dirty="0"/>
              <a:t> </a:t>
            </a:r>
            <a:r>
              <a:rPr lang="pl-PL" sz="3400" i="1" dirty="0"/>
              <a:t>[głosowanie jawne</a:t>
            </a:r>
            <a:r>
              <a:rPr lang="pl-PL" sz="3400" i="1" dirty="0" smtClean="0"/>
              <a:t>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</a:t>
            </a:r>
            <a:r>
              <a:rPr lang="pl-PL" sz="3400" b="1" dirty="0" smtClean="0"/>
              <a:t> 6. </a:t>
            </a:r>
            <a:r>
              <a:rPr lang="pl-PL" sz="3400" b="1" dirty="0" smtClean="0"/>
              <a:t>Wybór </a:t>
            </a:r>
            <a:r>
              <a:rPr lang="pl-PL" sz="3400" b="1" dirty="0"/>
              <a:t>Komisji Skrutacyjnej</a:t>
            </a:r>
            <a:r>
              <a:rPr lang="pl-PL" sz="3400" dirty="0"/>
              <a:t> </a:t>
            </a:r>
            <a:r>
              <a:rPr lang="pl-PL" sz="3400" i="1" dirty="0"/>
              <a:t>[</a:t>
            </a:r>
            <a:r>
              <a:rPr lang="pl-PL" sz="3400" b="1" i="1" dirty="0"/>
              <a:t>minimum 3 osoby</a:t>
            </a:r>
            <a:r>
              <a:rPr lang="pl-PL" sz="3400" i="1" dirty="0"/>
              <a:t> - głosowanie jawne]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</a:t>
            </a:r>
            <a:r>
              <a:rPr lang="pl-PL" sz="3400" b="1" dirty="0" smtClean="0"/>
              <a:t> 7 </a:t>
            </a:r>
            <a:r>
              <a:rPr lang="pl-PL" sz="3400" b="1" dirty="0" smtClean="0"/>
              <a:t>. Sprawozdania</a:t>
            </a:r>
            <a:r>
              <a:rPr lang="pl-PL" sz="3400" dirty="0" smtClean="0"/>
              <a:t> </a:t>
            </a:r>
            <a:r>
              <a:rPr lang="pl-PL" sz="3400" i="1" dirty="0"/>
              <a:t>[z działalności za okres sprawozdawczy]</a:t>
            </a:r>
            <a:r>
              <a:rPr lang="pl-PL" sz="3400" dirty="0"/>
              <a:t>:</a:t>
            </a:r>
          </a:p>
          <a:p>
            <a:pPr marL="0" lvl="0" indent="0">
              <a:buNone/>
            </a:pPr>
            <a:r>
              <a:rPr lang="pl-PL" sz="3400" dirty="0" smtClean="0"/>
              <a:t>       Komisji </a:t>
            </a:r>
            <a:r>
              <a:rPr lang="pl-PL" sz="3400" dirty="0"/>
              <a:t>Wyborczej  </a:t>
            </a:r>
          </a:p>
          <a:p>
            <a:pPr marL="0" lvl="0" indent="0">
              <a:buNone/>
            </a:pPr>
            <a:r>
              <a:rPr lang="pl-PL" sz="3400" dirty="0" smtClean="0"/>
              <a:t>       ustępującej </a:t>
            </a:r>
            <a:r>
              <a:rPr lang="pl-PL" sz="3400" dirty="0"/>
              <a:t>Rady </a:t>
            </a:r>
          </a:p>
          <a:p>
            <a:pPr marL="0" lvl="0" indent="0">
              <a:buNone/>
            </a:pPr>
            <a:r>
              <a:rPr lang="pl-PL" sz="3400" dirty="0" smtClean="0"/>
              <a:t>       ustępującej </a:t>
            </a:r>
            <a:r>
              <a:rPr lang="pl-PL" sz="3400" dirty="0"/>
              <a:t>Komisji Rewizyjnej </a:t>
            </a:r>
            <a:r>
              <a:rPr lang="pl-PL" sz="3400" i="1" dirty="0"/>
              <a:t>  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</a:t>
            </a:r>
            <a:r>
              <a:rPr lang="pl-PL" sz="3400" b="1" dirty="0" smtClean="0"/>
              <a:t>8. </a:t>
            </a:r>
            <a:r>
              <a:rPr lang="pl-PL" sz="3400" b="1" dirty="0" smtClean="0"/>
              <a:t>Dyskusja </a:t>
            </a:r>
            <a:r>
              <a:rPr lang="pl-PL" sz="3400" b="1" dirty="0"/>
              <a:t>nad </a:t>
            </a:r>
            <a:r>
              <a:rPr lang="pl-PL" sz="3400" b="1" dirty="0" smtClean="0"/>
              <a:t>sprawozdaniami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  9. </a:t>
            </a:r>
            <a:r>
              <a:rPr lang="pl-PL" sz="3400" b="1" dirty="0" smtClean="0"/>
              <a:t>Stwierdzenie </a:t>
            </a:r>
            <a:r>
              <a:rPr lang="pl-PL" sz="3400" b="1" dirty="0"/>
              <a:t>prawomocności posiedzenia</a:t>
            </a:r>
            <a:r>
              <a:rPr lang="pl-PL" sz="3400" dirty="0"/>
              <a:t> </a:t>
            </a:r>
            <a:r>
              <a:rPr lang="pl-PL" sz="3400" i="1" dirty="0"/>
              <a:t>[</a:t>
            </a:r>
            <a:r>
              <a:rPr lang="pl-PL" sz="3400" b="1" i="1" dirty="0"/>
              <a:t>Protokół</a:t>
            </a:r>
            <a:r>
              <a:rPr lang="pl-PL" sz="3400" i="1" dirty="0"/>
              <a:t> Komisji Mandatowo-Wyborczej, Skrutacyjnej 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10. </a:t>
            </a:r>
            <a:r>
              <a:rPr lang="pl-PL" sz="3400" b="1" dirty="0" smtClean="0"/>
              <a:t>Podjęcie </a:t>
            </a:r>
            <a:r>
              <a:rPr lang="pl-PL" sz="3400" b="1" dirty="0"/>
              <a:t>uchwał</a:t>
            </a:r>
            <a:r>
              <a:rPr lang="pl-PL" sz="3400" dirty="0"/>
              <a:t>: </a:t>
            </a:r>
            <a:r>
              <a:rPr lang="pl-PL" sz="3400" i="1" dirty="0"/>
              <a:t>[głosowanie jawne 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o </a:t>
            </a:r>
            <a:r>
              <a:rPr lang="pl-PL" sz="3400" dirty="0"/>
              <a:t>liczebności Rady</a:t>
            </a:r>
            <a:r>
              <a:rPr lang="pl-PL" sz="3400" i="1" dirty="0"/>
              <a:t>[</a:t>
            </a:r>
            <a:r>
              <a:rPr lang="pl-PL" sz="3400" b="1" i="1" dirty="0"/>
              <a:t>min. 3 osoby wraz z przewodniczącym</a:t>
            </a:r>
            <a:r>
              <a:rPr lang="pl-PL" sz="3400" i="1" dirty="0"/>
              <a:t>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 o </a:t>
            </a:r>
            <a:r>
              <a:rPr lang="pl-PL" sz="3400" dirty="0"/>
              <a:t>liczebności Komisji Rewizyjnej </a:t>
            </a:r>
            <a:r>
              <a:rPr lang="pl-PL" sz="3400" i="1" dirty="0"/>
              <a:t>[</a:t>
            </a:r>
            <a:r>
              <a:rPr lang="pl-PL" sz="3400" b="1" i="1" dirty="0"/>
              <a:t>min. 3 osoby</a:t>
            </a:r>
            <a:r>
              <a:rPr lang="pl-PL" sz="3400" i="1" dirty="0"/>
              <a:t>, głosowanie jawne]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i="1" dirty="0" smtClean="0"/>
              <a:t>         </a:t>
            </a:r>
            <a:r>
              <a:rPr lang="pl-PL" sz="3400" dirty="0"/>
              <a:t>o powołaniu Prezydium</a:t>
            </a:r>
          </a:p>
          <a:p>
            <a:pPr marL="0" lvl="0" indent="0">
              <a:buNone/>
            </a:pPr>
            <a:r>
              <a:rPr lang="pl-PL" sz="3400" dirty="0" smtClean="0"/>
              <a:t>         o </a:t>
            </a:r>
            <a:r>
              <a:rPr lang="pl-PL" sz="3400" dirty="0"/>
              <a:t>liczbie tur głosowania </a:t>
            </a:r>
            <a:r>
              <a:rPr lang="pl-PL" sz="3400" i="1" dirty="0"/>
              <a:t>[UWAGA: Jeżeli kandydaci  zostaną wybrani w pierwszej turze nie trzeba przeprowadzać </a:t>
            </a:r>
            <a:r>
              <a:rPr lang="pl-PL" sz="3400" i="1" dirty="0" smtClean="0"/>
              <a:t>następne]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/>
              <a:t> </a:t>
            </a:r>
            <a:r>
              <a:rPr lang="pl-PL" sz="3400" dirty="0" smtClean="0"/>
              <a:t>       o </a:t>
            </a:r>
            <a:r>
              <a:rPr lang="pl-PL" sz="3400" i="1" dirty="0" smtClean="0"/>
              <a:t> </a:t>
            </a:r>
            <a:r>
              <a:rPr lang="pl-PL" sz="3400" dirty="0"/>
              <a:t>przynależności do Krajowego Sekretariatu Metalowców</a:t>
            </a:r>
            <a:r>
              <a:rPr lang="pl-PL" sz="3400" i="1" dirty="0"/>
              <a:t> </a:t>
            </a:r>
            <a:endParaRPr lang="pl-PL" sz="3400" i="1" dirty="0" smtClean="0"/>
          </a:p>
          <a:p>
            <a:pPr marL="0" lvl="0" indent="0">
              <a:buNone/>
            </a:pPr>
            <a:r>
              <a:rPr lang="pl-PL" sz="3400" i="1" dirty="0"/>
              <a:t> </a:t>
            </a:r>
            <a:r>
              <a:rPr lang="pl-PL" sz="3400" i="1" dirty="0" smtClean="0"/>
              <a:t>        o kontynuacji </a:t>
            </a:r>
            <a:r>
              <a:rPr lang="pl-PL" sz="3400" i="1" dirty="0" err="1" smtClean="0"/>
              <a:t>afiljacji</a:t>
            </a:r>
            <a:r>
              <a:rPr lang="pl-PL" sz="3400" i="1" dirty="0" smtClean="0"/>
              <a:t> </a:t>
            </a:r>
            <a:r>
              <a:rPr lang="pl-PL" sz="3400" dirty="0" smtClean="0"/>
              <a:t> </a:t>
            </a:r>
            <a:endParaRPr lang="pl-PL" sz="3400" i="1" dirty="0"/>
          </a:p>
          <a:p>
            <a:pPr marL="0" lvl="0" indent="0">
              <a:buNone/>
            </a:pPr>
            <a:r>
              <a:rPr lang="pl-PL" sz="3400" b="1" dirty="0" smtClean="0"/>
              <a:t>11. </a:t>
            </a:r>
            <a:r>
              <a:rPr lang="pl-PL" sz="3400" b="1" dirty="0" smtClean="0"/>
              <a:t>Wybór </a:t>
            </a:r>
            <a:r>
              <a:rPr lang="pl-PL" sz="3400" b="1" dirty="0"/>
              <a:t>Przewodniczącego SKPO </a:t>
            </a:r>
            <a:r>
              <a:rPr lang="pl-PL" sz="3400" i="1" dirty="0"/>
              <a:t>[Przewodniczący Zebrania otwiera listę kandydatów i tak przy każdych wyborach]</a:t>
            </a:r>
            <a:r>
              <a:rPr lang="pl-PL" sz="3400" b="1" dirty="0"/>
              <a:t> 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 Informacja </a:t>
            </a:r>
            <a:r>
              <a:rPr lang="pl-PL" sz="3400" dirty="0"/>
              <a:t>o kandydatach zgłoszonych przed posiedzeniem </a:t>
            </a:r>
            <a:r>
              <a:rPr lang="pl-PL" sz="3400" i="1" dirty="0"/>
              <a:t>[Komisja Wyborcza]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 Zamknięcie </a:t>
            </a:r>
            <a:r>
              <a:rPr lang="pl-PL" sz="3400" dirty="0"/>
              <a:t>listy kandydatów </a:t>
            </a:r>
            <a:r>
              <a:rPr lang="pl-PL" sz="3400" i="1" dirty="0"/>
              <a:t>[głosowanie jawne]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Prezentacja </a:t>
            </a:r>
            <a:r>
              <a:rPr lang="pl-PL" sz="3400" dirty="0"/>
              <a:t>kandydatów</a:t>
            </a:r>
            <a:r>
              <a:rPr lang="pl-PL" sz="3400" i="1" dirty="0"/>
              <a:t> [zgodnie z Regulaminem obrad]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Głosowanie </a:t>
            </a:r>
            <a:r>
              <a:rPr lang="pl-PL" sz="3400" i="1" dirty="0"/>
              <a:t>[tajne - zarządza Przewodniczący Zebrania, przeprowadza Komisja Skrutacyjna]</a:t>
            </a:r>
            <a:endParaRPr lang="pl-PL" sz="3400" dirty="0"/>
          </a:p>
          <a:p>
            <a:pPr marL="0" lvl="0" indent="0">
              <a:buNone/>
            </a:pPr>
            <a:r>
              <a:rPr lang="pl-PL" sz="3400" dirty="0" smtClean="0"/>
              <a:t>         Ogłoszenie </a:t>
            </a:r>
            <a:r>
              <a:rPr lang="pl-PL" sz="3400" dirty="0"/>
              <a:t>wyników</a:t>
            </a:r>
            <a:r>
              <a:rPr lang="pl-PL" sz="3400" i="1" dirty="0"/>
              <a:t> [Protokół Komisji Skrutacyjnej]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12. </a:t>
            </a:r>
            <a:r>
              <a:rPr lang="pl-PL" sz="3400" b="1" dirty="0" smtClean="0"/>
              <a:t>Wybory </a:t>
            </a:r>
            <a:r>
              <a:rPr lang="pl-PL" sz="3400" b="1" dirty="0"/>
              <a:t>członków Rady SKPO</a:t>
            </a:r>
            <a:r>
              <a:rPr lang="pl-PL" sz="3400" dirty="0"/>
              <a:t> </a:t>
            </a:r>
            <a:r>
              <a:rPr lang="pl-PL" sz="3400" i="1" dirty="0"/>
              <a:t>[) </a:t>
            </a:r>
            <a:r>
              <a:rPr lang="pl-PL" sz="3400" i="1" dirty="0" smtClean="0"/>
              <a:t>– Procedury jak w pkt. 12 ]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13. </a:t>
            </a:r>
            <a:r>
              <a:rPr lang="pl-PL" sz="3400" b="1" dirty="0" smtClean="0"/>
              <a:t>Wybory </a:t>
            </a:r>
            <a:r>
              <a:rPr lang="pl-PL" sz="3400" b="1" dirty="0"/>
              <a:t>członków Komisji Rewizyjnej</a:t>
            </a:r>
            <a:r>
              <a:rPr lang="pl-PL" sz="3400" dirty="0"/>
              <a:t> SKPO</a:t>
            </a:r>
            <a:r>
              <a:rPr lang="pl-PL" sz="3400" i="1" dirty="0" smtClean="0"/>
              <a:t>[ procedury jak w pkt. 12 </a:t>
            </a:r>
            <a:r>
              <a:rPr lang="pl-PL" sz="3400" i="1" dirty="0"/>
              <a:t>]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14. </a:t>
            </a:r>
            <a:r>
              <a:rPr lang="pl-PL" sz="3400" b="1" dirty="0" smtClean="0"/>
              <a:t>Wybory </a:t>
            </a:r>
            <a:r>
              <a:rPr lang="pl-PL" sz="3400" b="1" dirty="0"/>
              <a:t>Delegata(ów) na Kongres KSM </a:t>
            </a:r>
            <a:r>
              <a:rPr lang="pl-PL" sz="3400" dirty="0"/>
              <a:t> </a:t>
            </a:r>
            <a:r>
              <a:rPr lang="pl-PL" sz="3400" dirty="0" smtClean="0"/>
              <a:t>( procedury jak w pkt. 12)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15. </a:t>
            </a:r>
            <a:r>
              <a:rPr lang="pl-PL" sz="3400" b="1" dirty="0" smtClean="0"/>
              <a:t>Podjęcie </a:t>
            </a:r>
            <a:r>
              <a:rPr lang="pl-PL" sz="3400" b="1" dirty="0"/>
              <a:t>uchwał i stanowisk 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16. </a:t>
            </a:r>
            <a:r>
              <a:rPr lang="pl-PL" sz="3400" b="1" dirty="0" smtClean="0"/>
              <a:t>Wolne </a:t>
            </a:r>
            <a:r>
              <a:rPr lang="pl-PL" sz="3400" b="1" dirty="0"/>
              <a:t>wnioski</a:t>
            </a:r>
            <a:endParaRPr lang="pl-PL" sz="3400" dirty="0"/>
          </a:p>
          <a:p>
            <a:pPr marL="0" lvl="0" indent="0">
              <a:buNone/>
            </a:pPr>
            <a:r>
              <a:rPr lang="pl-PL" sz="3400" b="1" dirty="0" smtClean="0"/>
              <a:t>17. </a:t>
            </a:r>
            <a:r>
              <a:rPr lang="pl-PL" sz="3400" b="1" dirty="0" smtClean="0"/>
              <a:t>Zamknięcie </a:t>
            </a:r>
            <a:r>
              <a:rPr lang="pl-PL" sz="3400" b="1" dirty="0"/>
              <a:t>posiedzenia</a:t>
            </a:r>
            <a:r>
              <a:rPr lang="pl-PL" sz="3400" dirty="0"/>
              <a:t> </a:t>
            </a:r>
            <a:r>
              <a:rPr lang="pl-PL" sz="3400" i="1" dirty="0"/>
              <a:t>[Przewodniczący Zebrania ]</a:t>
            </a:r>
            <a:endParaRPr lang="pl-PL" sz="3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23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8072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l-PL" sz="5600" b="1" dirty="0" smtClean="0"/>
              <a:t>Uchwały Porządkowe WZD SKPO</a:t>
            </a:r>
          </a:p>
          <a:p>
            <a:endParaRPr lang="pl-PL" b="1" dirty="0" smtClean="0"/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1 / 2018 z dnia 16.04.2018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</a:t>
            </a:r>
            <a:r>
              <a:rPr lang="pl-PL" sz="4800" dirty="0" smtClean="0"/>
              <a:t>”</a:t>
            </a:r>
          </a:p>
          <a:p>
            <a:pPr marL="0" indent="0" algn="ctr">
              <a:buNone/>
            </a:pPr>
            <a:r>
              <a:rPr lang="pl-PL" sz="4800" dirty="0" smtClean="0"/>
              <a:t> </a:t>
            </a:r>
            <a:r>
              <a:rPr lang="pl-PL" sz="4800" dirty="0"/>
              <a:t>postanawia, udzielić absolutorium Radzie SKPO za okres sprawozdawczy.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2 / 2018 z dnia 16.04.2018</a:t>
            </a:r>
          </a:p>
          <a:p>
            <a:pPr marL="0" indent="0" algn="ctr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Solidarność” postanawia</a:t>
            </a:r>
            <a:r>
              <a:rPr lang="pl-PL" sz="4800" dirty="0" smtClean="0"/>
              <a:t>,</a:t>
            </a:r>
          </a:p>
          <a:p>
            <a:pPr marL="0" indent="0" algn="ctr">
              <a:buNone/>
            </a:pPr>
            <a:r>
              <a:rPr lang="pl-PL" sz="4800" dirty="0" smtClean="0"/>
              <a:t> </a:t>
            </a:r>
            <a:r>
              <a:rPr lang="pl-PL" sz="4800" dirty="0"/>
              <a:t>że Rada SKPO w kadencji 2018 – 2022 będzie liczyć </a:t>
            </a:r>
            <a:r>
              <a:rPr lang="pl-PL" sz="4800" dirty="0" smtClean="0"/>
              <a:t>9 członków </a:t>
            </a:r>
            <a:r>
              <a:rPr lang="pl-PL" sz="4800" dirty="0"/>
              <a:t>wraz z przewodniczącym.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3 / 2018 z dnia 16.04.2018</a:t>
            </a:r>
          </a:p>
          <a:p>
            <a:pPr marL="0" indent="0" algn="ctr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Solidarność” postanawia, </a:t>
            </a:r>
            <a:endParaRPr lang="pl-PL" sz="4800" dirty="0" smtClean="0"/>
          </a:p>
          <a:p>
            <a:pPr marL="0" indent="0" algn="ctr">
              <a:buNone/>
            </a:pPr>
            <a:r>
              <a:rPr lang="pl-PL" sz="4800" dirty="0" smtClean="0"/>
              <a:t>że </a:t>
            </a:r>
            <a:r>
              <a:rPr lang="pl-PL" sz="4800" dirty="0"/>
              <a:t>Komisja Rewizyjna SKPO </a:t>
            </a:r>
            <a:r>
              <a:rPr lang="pl-PL" sz="4800" dirty="0" smtClean="0"/>
              <a:t>będzie </a:t>
            </a:r>
            <a:r>
              <a:rPr lang="pl-PL" sz="4800" dirty="0"/>
              <a:t>liczyć 4 członków. 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4 / 2018 z dnia 16.04.2018</a:t>
            </a:r>
          </a:p>
          <a:p>
            <a:pPr marL="0" indent="0" algn="ctr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Solidarność” ustala, </a:t>
            </a:r>
            <a:endParaRPr lang="pl-PL" sz="4800" dirty="0" smtClean="0"/>
          </a:p>
          <a:p>
            <a:pPr marL="0" indent="0" algn="ctr">
              <a:buNone/>
            </a:pPr>
            <a:r>
              <a:rPr lang="pl-PL" sz="4800" dirty="0" smtClean="0"/>
              <a:t>że </a:t>
            </a:r>
            <a:r>
              <a:rPr lang="pl-PL" sz="4800" dirty="0"/>
              <a:t>tajne głosowania będą przeprowadzane maksymalnie w 3 turach.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5 / 2018 z dnia 16.04.2018</a:t>
            </a:r>
          </a:p>
          <a:p>
            <a:pPr marL="0" indent="0" algn="ctr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r>
              <a:rPr lang="pl-PL" sz="4800" b="1" dirty="0"/>
              <a:t>         </a:t>
            </a:r>
            <a:r>
              <a:rPr lang="pl-PL" sz="4800" dirty="0"/>
              <a:t>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Solidarność” </a:t>
            </a:r>
            <a:r>
              <a:rPr lang="pl-PL" sz="4800" dirty="0" smtClean="0"/>
              <a:t>postanawia</a:t>
            </a:r>
          </a:p>
          <a:p>
            <a:pPr marL="0" indent="0" algn="ctr">
              <a:buNone/>
            </a:pPr>
            <a:r>
              <a:rPr lang="pl-PL" sz="4800" dirty="0" smtClean="0"/>
              <a:t> </a:t>
            </a:r>
            <a:r>
              <a:rPr lang="pl-PL" sz="4800" dirty="0"/>
              <a:t>kontynuować przynależność do </a:t>
            </a:r>
            <a:r>
              <a:rPr lang="pl-PL" sz="4800" dirty="0" smtClean="0"/>
              <a:t> </a:t>
            </a:r>
            <a:r>
              <a:rPr lang="pl-PL" sz="4800" dirty="0"/>
              <a:t>Krajowego Sekretariatu Metalowców  NSZZ ,,Solidarność”</a:t>
            </a:r>
            <a:endParaRPr lang="pl-PL" sz="4800" b="1" dirty="0"/>
          </a:p>
          <a:p>
            <a:pPr marL="0" indent="0" algn="ctr">
              <a:buNone/>
            </a:pPr>
            <a:r>
              <a:rPr lang="pl-PL" sz="4800" dirty="0"/>
              <a:t> </a:t>
            </a:r>
            <a:endParaRPr lang="pl-PL" sz="4800" b="1" dirty="0"/>
          </a:p>
          <a:p>
            <a:pPr marL="0" indent="0" algn="ctr">
              <a:buNone/>
            </a:pPr>
            <a:r>
              <a:rPr lang="pl-PL" sz="4800" b="1" dirty="0" smtClean="0"/>
              <a:t>Uchwała </a:t>
            </a:r>
            <a:r>
              <a:rPr lang="pl-PL" sz="4800" b="1" dirty="0"/>
              <a:t>nr 6 / 2018 z dnia 16.04.2018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Solidarność” postanawia, </a:t>
            </a:r>
            <a:endParaRPr lang="pl-PL" sz="4800" dirty="0" smtClean="0"/>
          </a:p>
          <a:p>
            <a:pPr marL="0" indent="0" algn="ctr">
              <a:buNone/>
            </a:pPr>
            <a:r>
              <a:rPr lang="pl-PL" sz="4800" dirty="0" smtClean="0"/>
              <a:t>kontynuować </a:t>
            </a:r>
            <a:r>
              <a:rPr lang="pl-PL" sz="4800" dirty="0"/>
              <a:t>afiliację w europejskich </a:t>
            </a:r>
            <a:r>
              <a:rPr lang="pl-PL" sz="4800" dirty="0" smtClean="0"/>
              <a:t>  </a:t>
            </a:r>
            <a:r>
              <a:rPr lang="pl-PL" sz="4800" dirty="0"/>
              <a:t>( IETU) i światowych ( IGTU) strukturach związków zawodowych.  </a:t>
            </a:r>
            <a:endParaRPr lang="pl-PL" sz="4800" b="1" dirty="0"/>
          </a:p>
          <a:p>
            <a:pPr marL="0" indent="0" algn="ctr">
              <a:buNone/>
            </a:pPr>
            <a:r>
              <a:rPr lang="pl-PL" sz="4800" dirty="0"/>
              <a:t> </a:t>
            </a:r>
            <a:r>
              <a:rPr lang="pl-PL" sz="4800" i="1" dirty="0"/>
              <a:t> </a:t>
            </a:r>
            <a:endParaRPr lang="pl-PL" sz="4800" dirty="0"/>
          </a:p>
          <a:p>
            <a:pPr marL="0" indent="0" algn="ctr">
              <a:buNone/>
            </a:pPr>
            <a:r>
              <a:rPr lang="pl-PL" sz="4800" b="1" dirty="0"/>
              <a:t>Uchwała nr 7 / 2018 z dnia 16.04.2018</a:t>
            </a:r>
          </a:p>
          <a:p>
            <a:pPr marL="0" indent="0" algn="ctr">
              <a:buNone/>
            </a:pPr>
            <a:r>
              <a:rPr lang="pl-PL" sz="4800" dirty="0"/>
              <a:t> </a:t>
            </a:r>
          </a:p>
          <a:p>
            <a:pPr marL="0" indent="0" algn="ctr">
              <a:buNone/>
            </a:pPr>
            <a:r>
              <a:rPr lang="pl-PL" sz="4800" dirty="0"/>
              <a:t>           Walne  Zebranie Delegatów Sekcji Krajowej Przemysłu </a:t>
            </a:r>
            <a:r>
              <a:rPr lang="pl-PL" sz="4800" dirty="0" smtClean="0"/>
              <a:t>Okrętowego NSZZ </a:t>
            </a:r>
            <a:r>
              <a:rPr lang="pl-PL" sz="4800" dirty="0"/>
              <a:t>,, Solidarność</a:t>
            </a:r>
            <a:r>
              <a:rPr lang="pl-PL" sz="4800" dirty="0" smtClean="0"/>
              <a:t>”</a:t>
            </a:r>
          </a:p>
          <a:p>
            <a:pPr marL="0" indent="0" algn="ctr">
              <a:buNone/>
            </a:pPr>
            <a:r>
              <a:rPr lang="pl-PL" sz="4800" dirty="0" smtClean="0"/>
              <a:t> </a:t>
            </a:r>
            <a:r>
              <a:rPr lang="pl-PL" sz="4800" dirty="0"/>
              <a:t>upoważnia Radę SKPO do powołania i ustalenia liczby członków Prezydium SKPO.</a:t>
            </a:r>
          </a:p>
          <a:p>
            <a:pPr marL="0" indent="0">
              <a:buNone/>
            </a:pPr>
            <a:r>
              <a:rPr lang="pl-PL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454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040560" cy="70609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Kandydaci do władz SKPO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      Przewodniczący: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1. Mirosław Piórek 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 – </a:t>
            </a:r>
            <a:r>
              <a:rPr lang="pl-PL" sz="1800" dirty="0" smtClean="0"/>
              <a:t>KM </a:t>
            </a:r>
            <a:r>
              <a:rPr lang="pl-PL" sz="2000" dirty="0" smtClean="0"/>
              <a:t>GSR im. J. Piłsudskiego 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00807"/>
            <a:ext cx="2160240" cy="289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11760" y="244914"/>
            <a:ext cx="4464496" cy="77809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Kandydaci do Rady SKPO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616624"/>
          </a:xfrm>
        </p:spPr>
        <p:txBody>
          <a:bodyPr/>
          <a:lstStyle/>
          <a:p>
            <a:pPr marL="514350" indent="-514350">
              <a:buAutoNum type="arabicPeriod"/>
            </a:pPr>
            <a:endParaRPr lang="pl-PL" dirty="0" smtClean="0"/>
          </a:p>
          <a:p>
            <a:pPr marL="514350" indent="-514350">
              <a:buAutoNum type="arabicPeriod"/>
            </a:pPr>
            <a:r>
              <a:rPr lang="pl-PL" dirty="0" smtClean="0"/>
              <a:t>Guzikiewicz Karol </a:t>
            </a:r>
            <a:r>
              <a:rPr lang="pl-PL" sz="2000" dirty="0" smtClean="0"/>
              <a:t>– Stocznia Gdańska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endParaRPr lang="pl-PL" sz="900" dirty="0"/>
          </a:p>
          <a:p>
            <a:pPr marL="0" indent="0">
              <a:buNone/>
            </a:pPr>
            <a:r>
              <a:rPr lang="pl-PL" dirty="0" smtClean="0"/>
              <a:t>2. Drywa Roman  </a:t>
            </a:r>
            <a:r>
              <a:rPr lang="pl-PL" sz="2000" dirty="0" smtClean="0"/>
              <a:t>- Stocznia </a:t>
            </a:r>
            <a:r>
              <a:rPr lang="pl-PL" sz="2000" dirty="0" err="1" smtClean="0"/>
              <a:t>Nauta</a:t>
            </a:r>
            <a:r>
              <a:rPr lang="pl-PL" sz="2000" dirty="0" smtClean="0"/>
              <a:t>   </a:t>
            </a:r>
          </a:p>
          <a:p>
            <a:pPr marL="0" indent="0">
              <a:buNone/>
            </a:pPr>
            <a:endParaRPr lang="pl-PL" sz="2000" dirty="0"/>
          </a:p>
          <a:p>
            <a:pPr>
              <a:buAutoNum type="arabicPeriod" startAt="2"/>
            </a:pPr>
            <a:endParaRPr lang="pl-PL" sz="1800" dirty="0"/>
          </a:p>
          <a:p>
            <a:pPr marL="0" indent="0">
              <a:buNone/>
            </a:pPr>
            <a:r>
              <a:rPr lang="pl-PL" dirty="0" smtClean="0"/>
              <a:t>3</a:t>
            </a:r>
            <a:r>
              <a:rPr lang="pl-PL" dirty="0"/>
              <a:t>. Kerlin Benedykt  </a:t>
            </a:r>
            <a:r>
              <a:rPr lang="pl-PL" sz="1800" dirty="0"/>
              <a:t>–  Famos Starogard   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dirty="0" smtClean="0"/>
              <a:t>4. Szymelfenig Tadeusz </a:t>
            </a:r>
            <a:r>
              <a:rPr lang="pl-PL" sz="1800" dirty="0" smtClean="0"/>
              <a:t>-  Stocznia Wojenna 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185" y="1052736"/>
            <a:ext cx="890231" cy="121000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04" y="3717032"/>
            <a:ext cx="1013635" cy="124451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904" y="2420888"/>
            <a:ext cx="921636" cy="1178671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196" y="5157192"/>
            <a:ext cx="1049244" cy="155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8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88640"/>
            <a:ext cx="8496944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5. </a:t>
            </a:r>
            <a:r>
              <a:rPr lang="pl-PL" dirty="0"/>
              <a:t>Kędzierski Grzegorz </a:t>
            </a:r>
            <a:r>
              <a:rPr lang="pl-PL" sz="1800" dirty="0"/>
              <a:t>-  Elmor </a:t>
            </a:r>
            <a:endParaRPr lang="pl-PL" dirty="0" smtClean="0"/>
          </a:p>
          <a:p>
            <a:pPr marL="0" indent="0">
              <a:buNone/>
            </a:pPr>
            <a:endParaRPr lang="pl-PL" sz="900" dirty="0" smtClean="0"/>
          </a:p>
          <a:p>
            <a:pPr marL="0" indent="0">
              <a:buNone/>
            </a:pPr>
            <a:endParaRPr lang="pl-PL" sz="900" dirty="0"/>
          </a:p>
          <a:p>
            <a:pPr marL="0" indent="0">
              <a:buNone/>
            </a:pPr>
            <a:endParaRPr lang="pl-PL" sz="900" dirty="0" smtClean="0"/>
          </a:p>
          <a:p>
            <a:pPr marL="0" indent="0">
              <a:buNone/>
            </a:pPr>
            <a:endParaRPr lang="pl-PL" sz="900" dirty="0" smtClean="0"/>
          </a:p>
          <a:p>
            <a:pPr marL="0" indent="0">
              <a:buNone/>
            </a:pPr>
            <a:endParaRPr lang="pl-PL" sz="900" dirty="0"/>
          </a:p>
          <a:p>
            <a:pPr marL="0" indent="0">
              <a:buNone/>
            </a:pPr>
            <a:endParaRPr lang="pl-PL" sz="900" dirty="0" smtClean="0"/>
          </a:p>
          <a:p>
            <a:pPr marL="0" indent="0">
              <a:buNone/>
            </a:pPr>
            <a:r>
              <a:rPr lang="pl-PL" dirty="0" smtClean="0"/>
              <a:t>6. </a:t>
            </a:r>
            <a:r>
              <a:rPr lang="pl-PL" dirty="0"/>
              <a:t>Kuzimski Roman </a:t>
            </a:r>
            <a:r>
              <a:rPr lang="pl-PL" sz="1800" dirty="0"/>
              <a:t>– Stocznia Gdynia </a:t>
            </a:r>
            <a:r>
              <a:rPr lang="pl-PL" sz="1800" dirty="0" smtClean="0"/>
              <a:t>Energomontaż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dirty="0" smtClean="0"/>
              <a:t>7</a:t>
            </a:r>
            <a:r>
              <a:rPr lang="pl-PL" dirty="0"/>
              <a:t>. </a:t>
            </a:r>
            <a:r>
              <a:rPr lang="pl-PL" dirty="0" smtClean="0"/>
              <a:t>Zieliński Mirosław </a:t>
            </a:r>
            <a:r>
              <a:rPr lang="pl-PL" sz="1900" dirty="0" smtClean="0"/>
              <a:t>-   KM GSR im. J. Piłsudskiego </a:t>
            </a:r>
          </a:p>
          <a:p>
            <a:pPr marL="0" indent="0">
              <a:buNone/>
            </a:pPr>
            <a:endParaRPr lang="pl-PL" sz="1900" dirty="0" smtClean="0"/>
          </a:p>
          <a:p>
            <a:pPr marL="0" indent="0">
              <a:buNone/>
            </a:pPr>
            <a:endParaRPr lang="pl-PL" sz="1900" dirty="0" smtClean="0"/>
          </a:p>
          <a:p>
            <a:pPr marL="0" indent="0">
              <a:buNone/>
            </a:pPr>
            <a:endParaRPr lang="pl-PL" sz="1000" dirty="0" smtClean="0"/>
          </a:p>
          <a:p>
            <a:pPr marL="0" indent="0">
              <a:buNone/>
            </a:pPr>
            <a:r>
              <a:rPr lang="pl-PL" dirty="0" smtClean="0"/>
              <a:t>8</a:t>
            </a:r>
            <a:r>
              <a:rPr lang="pl-PL" sz="1800" dirty="0" smtClean="0"/>
              <a:t>. </a:t>
            </a:r>
            <a:r>
              <a:rPr lang="pl-PL" dirty="0"/>
              <a:t>Żmuda Krzysztof </a:t>
            </a:r>
            <a:r>
              <a:rPr lang="pl-PL" sz="1800" dirty="0"/>
              <a:t>– Remontowa Shipbuilding </a:t>
            </a:r>
            <a:r>
              <a:rPr lang="pl-PL" sz="1800" dirty="0" smtClean="0"/>
              <a:t>  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58" y="1988840"/>
            <a:ext cx="831214" cy="12056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836" y="4869160"/>
            <a:ext cx="1060154" cy="1456196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58" y="3429000"/>
            <a:ext cx="1002197" cy="136815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058" y="476672"/>
            <a:ext cx="927714" cy="1272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1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408712" cy="70609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Kandydaci do Komisji Rewizyjnej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871527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    1. </a:t>
            </a:r>
            <a:r>
              <a:rPr lang="pl-PL" smtClean="0"/>
              <a:t>Chmielecki  </a:t>
            </a:r>
            <a:r>
              <a:rPr lang="pl-PL" dirty="0" smtClean="0"/>
              <a:t>Szymon </a:t>
            </a:r>
            <a:r>
              <a:rPr lang="pl-PL" sz="1800" dirty="0" smtClean="0"/>
              <a:t>- Famos Starogard  </a:t>
            </a:r>
            <a:endParaRPr lang="pl-PL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800" dirty="0" smtClean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dirty="0" smtClean="0"/>
              <a:t>     2.   Kondek Henryk </a:t>
            </a:r>
            <a:r>
              <a:rPr lang="pl-PL" sz="1800" dirty="0" smtClean="0"/>
              <a:t>– GSR im. J. Piłsudskiego </a:t>
            </a:r>
            <a:endParaRPr lang="pl-PL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800" dirty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dirty="0" smtClean="0"/>
              <a:t>     3.    Kluk Włodzimierz </a:t>
            </a:r>
            <a:r>
              <a:rPr lang="pl-PL" sz="1800" dirty="0" smtClean="0"/>
              <a:t>- Stocznia Gdańska</a:t>
            </a:r>
            <a:endParaRPr lang="pl-PL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dirty="0" smtClean="0"/>
              <a:t>     4.   Zakrzewski Stefan - </a:t>
            </a:r>
            <a:r>
              <a:rPr lang="pl-PL" sz="1800" dirty="0" smtClean="0"/>
              <a:t>GSR  im. J. Piłsudskiego  </a:t>
            </a:r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590" y="5391640"/>
            <a:ext cx="936103" cy="131253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590" y="2492896"/>
            <a:ext cx="860787" cy="139894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376" y="764704"/>
            <a:ext cx="1051647" cy="147351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704" y="3969803"/>
            <a:ext cx="786557" cy="121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56207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Kandydaci na Kongres Sekretariatu Metalowców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sz="1400" dirty="0" smtClean="0"/>
          </a:p>
          <a:p>
            <a:pPr marL="514350" indent="-514350">
              <a:buAutoNum type="arabicPeriod"/>
            </a:pPr>
            <a:endParaRPr lang="pl-PL" sz="1100" dirty="0" smtClean="0"/>
          </a:p>
          <a:p>
            <a:pPr marL="0" indent="0">
              <a:buNone/>
            </a:pPr>
            <a:r>
              <a:rPr lang="pl-PL" dirty="0" smtClean="0"/>
              <a:t>              1. Guzikiewicz Karol  </a:t>
            </a:r>
            <a:endParaRPr lang="pl-PL" sz="1400" dirty="0" smtClean="0"/>
          </a:p>
          <a:p>
            <a:pPr marL="0" indent="0">
              <a:buNone/>
            </a:pPr>
            <a:r>
              <a:rPr lang="pl-PL" sz="1400" dirty="0"/>
              <a:t> </a:t>
            </a:r>
            <a:endParaRPr lang="pl-PL" dirty="0" smtClean="0"/>
          </a:p>
          <a:p>
            <a:pPr marL="0" indent="0">
              <a:buNone/>
            </a:pPr>
            <a:endParaRPr lang="pl-PL" sz="1300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             2. Górski Lech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            3. Kerlin Benedykt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            4. Kuzimski Roman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98" y="908720"/>
            <a:ext cx="890231" cy="121000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97" y="3933056"/>
            <a:ext cx="1013635" cy="124451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998" y="5301208"/>
            <a:ext cx="914100" cy="132585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580" y="2276872"/>
            <a:ext cx="1072053" cy="148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8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584</Words>
  <Application>Microsoft Office PowerPoint</Application>
  <PresentationFormat>Pokaz na ekranie (4:3)</PresentationFormat>
  <Paragraphs>177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Zaproszeni    Goście</vt:lpstr>
      <vt:lpstr>Prezentacja programu PowerPoint</vt:lpstr>
      <vt:lpstr>Prezentacja programu PowerPoint</vt:lpstr>
      <vt:lpstr>Kandydaci do władz SKPO</vt:lpstr>
      <vt:lpstr>Kandydaci do Rady SKPO</vt:lpstr>
      <vt:lpstr>Prezentacja programu PowerPoint</vt:lpstr>
      <vt:lpstr>Kandydaci do Komisji Rewizyjnej</vt:lpstr>
      <vt:lpstr>Kandydaci na Kongres Sekretariatu Metalowców</vt:lpstr>
      <vt:lpstr>Prezentacja programu PowerPoint</vt:lpstr>
      <vt:lpstr>Afiliacja SKPO w związkowych strukturach krajowych, europejskich i światowych </vt:lpstr>
      <vt:lpstr>Atrakcje Jastrzębiej Góry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KrzysztofZ</dc:creator>
  <cp:lastModifiedBy>KrzysztofZ</cp:lastModifiedBy>
  <cp:revision>49</cp:revision>
  <cp:lastPrinted>2018-04-03T12:56:21Z</cp:lastPrinted>
  <dcterms:created xsi:type="dcterms:W3CDTF">2017-05-16T18:09:39Z</dcterms:created>
  <dcterms:modified xsi:type="dcterms:W3CDTF">2018-04-16T14:44:49Z</dcterms:modified>
</cp:coreProperties>
</file>