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F60"/>
    <a:srgbClr val="C67E7F"/>
    <a:srgbClr val="651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7B8D3-1B39-41E2-B212-D9A922D770AA}" v="1" dt="2020-10-15T07:49:34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120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e, Niklas" userId="dc417351-ec4c-45e3-807e-0a92a32b7cdf" providerId="ADAL" clId="{4D7AC68F-8521-47A0-ACF4-B8B27B533306}"/>
    <pc:docChg chg="addSld modSld">
      <pc:chgData name="Franke, Niklas" userId="dc417351-ec4c-45e3-807e-0a92a32b7cdf" providerId="ADAL" clId="{4D7AC68F-8521-47A0-ACF4-B8B27B533306}" dt="2020-09-28T09:57:15.733" v="62" actId="6549"/>
      <pc:docMkLst>
        <pc:docMk/>
      </pc:docMkLst>
      <pc:sldChg chg="modSp mod">
        <pc:chgData name="Franke, Niklas" userId="dc417351-ec4c-45e3-807e-0a92a32b7cdf" providerId="ADAL" clId="{4D7AC68F-8521-47A0-ACF4-B8B27B533306}" dt="2020-09-28T09:54:03.629" v="17" actId="20577"/>
        <pc:sldMkLst>
          <pc:docMk/>
          <pc:sldMk cId="3146966471" sldId="258"/>
        </pc:sldMkLst>
        <pc:spChg chg="mod">
          <ac:chgData name="Franke, Niklas" userId="dc417351-ec4c-45e3-807e-0a92a32b7cdf" providerId="ADAL" clId="{4D7AC68F-8521-47A0-ACF4-B8B27B533306}" dt="2020-09-28T09:54:03.629" v="17" actId="20577"/>
          <ac:spMkLst>
            <pc:docMk/>
            <pc:sldMk cId="3146966471" sldId="258"/>
            <ac:spMk id="3" creationId="{5D49DE53-A2BE-48B5-8BCF-21B20850724B}"/>
          </ac:spMkLst>
        </pc:spChg>
      </pc:sldChg>
      <pc:sldChg chg="modSp add mod">
        <pc:chgData name="Franke, Niklas" userId="dc417351-ec4c-45e3-807e-0a92a32b7cdf" providerId="ADAL" clId="{4D7AC68F-8521-47A0-ACF4-B8B27B533306}" dt="2020-09-28T09:57:15.733" v="62" actId="6549"/>
        <pc:sldMkLst>
          <pc:docMk/>
          <pc:sldMk cId="1288309667" sldId="260"/>
        </pc:sldMkLst>
        <pc:spChg chg="mod">
          <ac:chgData name="Franke, Niklas" userId="dc417351-ec4c-45e3-807e-0a92a32b7cdf" providerId="ADAL" clId="{4D7AC68F-8521-47A0-ACF4-B8B27B533306}" dt="2020-09-28T09:57:15.733" v="62" actId="6549"/>
          <ac:spMkLst>
            <pc:docMk/>
            <pc:sldMk cId="1288309667" sldId="260"/>
            <ac:spMk id="3" creationId="{5D49DE53-A2BE-48B5-8BCF-21B20850724B}"/>
          </ac:spMkLst>
        </pc:spChg>
      </pc:sldChg>
    </pc:docChg>
  </pc:docChgLst>
  <pc:docChgLst>
    <pc:chgData name="Franke, Niklas" userId="dc417351-ec4c-45e3-807e-0a92a32b7cdf" providerId="ADAL" clId="{97A7B8D3-1B39-41E2-B212-D9A922D770AA}"/>
    <pc:docChg chg="custSel modSld sldOrd">
      <pc:chgData name="Franke, Niklas" userId="dc417351-ec4c-45e3-807e-0a92a32b7cdf" providerId="ADAL" clId="{97A7B8D3-1B39-41E2-B212-D9A922D770AA}" dt="2020-10-15T07:51:49.697" v="59" actId="22"/>
      <pc:docMkLst>
        <pc:docMk/>
      </pc:docMkLst>
      <pc:sldChg chg="addSp delSp modSp mod ord">
        <pc:chgData name="Franke, Niklas" userId="dc417351-ec4c-45e3-807e-0a92a32b7cdf" providerId="ADAL" clId="{97A7B8D3-1B39-41E2-B212-D9A922D770AA}" dt="2020-10-15T07:51:49.697" v="59" actId="22"/>
        <pc:sldMkLst>
          <pc:docMk/>
          <pc:sldMk cId="508902896" sldId="257"/>
        </pc:sldMkLst>
        <pc:spChg chg="mod">
          <ac:chgData name="Franke, Niklas" userId="dc417351-ec4c-45e3-807e-0a92a32b7cdf" providerId="ADAL" clId="{97A7B8D3-1B39-41E2-B212-D9A922D770AA}" dt="2020-10-06T10:27:40.810" v="34" actId="20577"/>
          <ac:spMkLst>
            <pc:docMk/>
            <pc:sldMk cId="508902896" sldId="257"/>
            <ac:spMk id="3" creationId="{5D49DE53-A2BE-48B5-8BCF-21B20850724B}"/>
          </ac:spMkLst>
        </pc:spChg>
        <pc:picChg chg="add">
          <ac:chgData name="Franke, Niklas" userId="dc417351-ec4c-45e3-807e-0a92a32b7cdf" providerId="ADAL" clId="{97A7B8D3-1B39-41E2-B212-D9A922D770AA}" dt="2020-10-15T07:51:49.697" v="59" actId="22"/>
          <ac:picMkLst>
            <pc:docMk/>
            <pc:sldMk cId="508902896" sldId="257"/>
            <ac:picMk id="7" creationId="{92602430-7276-45A5-8D4A-E3F2E9EAEA2E}"/>
          </ac:picMkLst>
        </pc:picChg>
        <pc:picChg chg="add">
          <ac:chgData name="Franke, Niklas" userId="dc417351-ec4c-45e3-807e-0a92a32b7cdf" providerId="ADAL" clId="{97A7B8D3-1B39-41E2-B212-D9A922D770AA}" dt="2020-10-15T07:51:49.697" v="59" actId="22"/>
          <ac:picMkLst>
            <pc:docMk/>
            <pc:sldMk cId="508902896" sldId="257"/>
            <ac:picMk id="8" creationId="{BDD27D5D-FA08-4E43-BF75-7BB7716C8C12}"/>
          </ac:picMkLst>
        </pc:picChg>
        <pc:picChg chg="del">
          <ac:chgData name="Franke, Niklas" userId="dc417351-ec4c-45e3-807e-0a92a32b7cdf" providerId="ADAL" clId="{97A7B8D3-1B39-41E2-B212-D9A922D770AA}" dt="2020-10-15T07:51:48.721" v="58" actId="478"/>
          <ac:picMkLst>
            <pc:docMk/>
            <pc:sldMk cId="508902896" sldId="257"/>
            <ac:picMk id="17" creationId="{9AD683F6-DA02-421F-8C61-B15544F7C5D9}"/>
          </ac:picMkLst>
        </pc:picChg>
        <pc:picChg chg="del">
          <ac:chgData name="Franke, Niklas" userId="dc417351-ec4c-45e3-807e-0a92a32b7cdf" providerId="ADAL" clId="{97A7B8D3-1B39-41E2-B212-D9A922D770AA}" dt="2020-10-15T07:51:48.091" v="57" actId="478"/>
          <ac:picMkLst>
            <pc:docMk/>
            <pc:sldMk cId="508902896" sldId="257"/>
            <ac:picMk id="19" creationId="{835670F9-FD1C-49D6-B4ED-44CB01D0B4CB}"/>
          </ac:picMkLst>
        </pc:picChg>
      </pc:sldChg>
      <pc:sldChg chg="addSp delSp mod ord">
        <pc:chgData name="Franke, Niklas" userId="dc417351-ec4c-45e3-807e-0a92a32b7cdf" providerId="ADAL" clId="{97A7B8D3-1B39-41E2-B212-D9A922D770AA}" dt="2020-10-15T07:51:44.856" v="56" actId="22"/>
        <pc:sldMkLst>
          <pc:docMk/>
          <pc:sldMk cId="3146966471" sldId="258"/>
        </pc:sldMkLst>
        <pc:picChg chg="add">
          <ac:chgData name="Franke, Niklas" userId="dc417351-ec4c-45e3-807e-0a92a32b7cdf" providerId="ADAL" clId="{97A7B8D3-1B39-41E2-B212-D9A922D770AA}" dt="2020-10-15T07:51:44.856" v="56" actId="22"/>
          <ac:picMkLst>
            <pc:docMk/>
            <pc:sldMk cId="3146966471" sldId="258"/>
            <ac:picMk id="7" creationId="{54DEE2CD-669C-4D7D-B619-A9F40A8017FE}"/>
          </ac:picMkLst>
        </pc:picChg>
        <pc:picChg chg="add">
          <ac:chgData name="Franke, Niklas" userId="dc417351-ec4c-45e3-807e-0a92a32b7cdf" providerId="ADAL" clId="{97A7B8D3-1B39-41E2-B212-D9A922D770AA}" dt="2020-10-15T07:51:44.856" v="56" actId="22"/>
          <ac:picMkLst>
            <pc:docMk/>
            <pc:sldMk cId="3146966471" sldId="258"/>
            <ac:picMk id="8" creationId="{B278F4A5-DB07-4608-86DE-2719159897B4}"/>
          </ac:picMkLst>
        </pc:picChg>
        <pc:picChg chg="del">
          <ac:chgData name="Franke, Niklas" userId="dc417351-ec4c-45e3-807e-0a92a32b7cdf" providerId="ADAL" clId="{97A7B8D3-1B39-41E2-B212-D9A922D770AA}" dt="2020-10-15T07:51:43.862" v="55" actId="478"/>
          <ac:picMkLst>
            <pc:docMk/>
            <pc:sldMk cId="3146966471" sldId="258"/>
            <ac:picMk id="17" creationId="{9AD683F6-DA02-421F-8C61-B15544F7C5D9}"/>
          </ac:picMkLst>
        </pc:picChg>
        <pc:picChg chg="del">
          <ac:chgData name="Franke, Niklas" userId="dc417351-ec4c-45e3-807e-0a92a32b7cdf" providerId="ADAL" clId="{97A7B8D3-1B39-41E2-B212-D9A922D770AA}" dt="2020-10-15T07:51:43.266" v="54" actId="478"/>
          <ac:picMkLst>
            <pc:docMk/>
            <pc:sldMk cId="3146966471" sldId="258"/>
            <ac:picMk id="19" creationId="{835670F9-FD1C-49D6-B4ED-44CB01D0B4CB}"/>
          </ac:picMkLst>
        </pc:picChg>
      </pc:sldChg>
      <pc:sldChg chg="addSp delSp mod">
        <pc:chgData name="Franke, Niklas" userId="dc417351-ec4c-45e3-807e-0a92a32b7cdf" providerId="ADAL" clId="{97A7B8D3-1B39-41E2-B212-D9A922D770AA}" dt="2020-10-15T07:51:38.587" v="53" actId="22"/>
        <pc:sldMkLst>
          <pc:docMk/>
          <pc:sldMk cId="2294369516" sldId="259"/>
        </pc:sldMkLst>
        <pc:picChg chg="add">
          <ac:chgData name="Franke, Niklas" userId="dc417351-ec4c-45e3-807e-0a92a32b7cdf" providerId="ADAL" clId="{97A7B8D3-1B39-41E2-B212-D9A922D770AA}" dt="2020-10-15T07:51:38.587" v="53" actId="22"/>
          <ac:picMkLst>
            <pc:docMk/>
            <pc:sldMk cId="2294369516" sldId="259"/>
            <ac:picMk id="7" creationId="{7498680C-760F-466C-93F0-BB34CCEF824D}"/>
          </ac:picMkLst>
        </pc:picChg>
        <pc:picChg chg="add">
          <ac:chgData name="Franke, Niklas" userId="dc417351-ec4c-45e3-807e-0a92a32b7cdf" providerId="ADAL" clId="{97A7B8D3-1B39-41E2-B212-D9A922D770AA}" dt="2020-10-15T07:51:38.587" v="53" actId="22"/>
          <ac:picMkLst>
            <pc:docMk/>
            <pc:sldMk cId="2294369516" sldId="259"/>
            <ac:picMk id="8" creationId="{7091B24D-DE68-4038-AB6F-8C119BF1D12B}"/>
          </ac:picMkLst>
        </pc:picChg>
        <pc:picChg chg="del">
          <ac:chgData name="Franke, Niklas" userId="dc417351-ec4c-45e3-807e-0a92a32b7cdf" providerId="ADAL" clId="{97A7B8D3-1B39-41E2-B212-D9A922D770AA}" dt="2020-10-15T07:51:37.413" v="52" actId="478"/>
          <ac:picMkLst>
            <pc:docMk/>
            <pc:sldMk cId="2294369516" sldId="259"/>
            <ac:picMk id="17" creationId="{9AD683F6-DA02-421F-8C61-B15544F7C5D9}"/>
          </ac:picMkLst>
        </pc:picChg>
        <pc:picChg chg="del">
          <ac:chgData name="Franke, Niklas" userId="dc417351-ec4c-45e3-807e-0a92a32b7cdf" providerId="ADAL" clId="{97A7B8D3-1B39-41E2-B212-D9A922D770AA}" dt="2020-10-15T07:51:36.765" v="51" actId="478"/>
          <ac:picMkLst>
            <pc:docMk/>
            <pc:sldMk cId="2294369516" sldId="259"/>
            <ac:picMk id="19" creationId="{835670F9-FD1C-49D6-B4ED-44CB01D0B4CB}"/>
          </ac:picMkLst>
        </pc:picChg>
      </pc:sldChg>
      <pc:sldChg chg="addSp delSp modSp mod">
        <pc:chgData name="Franke, Niklas" userId="dc417351-ec4c-45e3-807e-0a92a32b7cdf" providerId="ADAL" clId="{97A7B8D3-1B39-41E2-B212-D9A922D770AA}" dt="2020-10-15T07:50:23.460" v="50" actId="1076"/>
        <pc:sldMkLst>
          <pc:docMk/>
          <pc:sldMk cId="1288309667" sldId="260"/>
        </pc:sldMkLst>
        <pc:picChg chg="add mod">
          <ac:chgData name="Franke, Niklas" userId="dc417351-ec4c-45e3-807e-0a92a32b7cdf" providerId="ADAL" clId="{97A7B8D3-1B39-41E2-B212-D9A922D770AA}" dt="2020-10-15T07:50:23.460" v="50" actId="1076"/>
          <ac:picMkLst>
            <pc:docMk/>
            <pc:sldMk cId="1288309667" sldId="260"/>
            <ac:picMk id="8" creationId="{8C82793C-40F1-461A-B2A4-CF2A71ACA44E}"/>
          </ac:picMkLst>
        </pc:picChg>
        <pc:picChg chg="mod">
          <ac:chgData name="Franke, Niklas" userId="dc417351-ec4c-45e3-807e-0a92a32b7cdf" providerId="ADAL" clId="{97A7B8D3-1B39-41E2-B212-D9A922D770AA}" dt="2020-10-15T07:49:25.481" v="35" actId="1076"/>
          <ac:picMkLst>
            <pc:docMk/>
            <pc:sldMk cId="1288309667" sldId="260"/>
            <ac:picMk id="17" creationId="{9AD683F6-DA02-421F-8C61-B15544F7C5D9}"/>
          </ac:picMkLst>
        </pc:picChg>
        <pc:picChg chg="del mod">
          <ac:chgData name="Franke, Niklas" userId="dc417351-ec4c-45e3-807e-0a92a32b7cdf" providerId="ADAL" clId="{97A7B8D3-1B39-41E2-B212-D9A922D770AA}" dt="2020-10-15T07:49:27.843" v="37" actId="478"/>
          <ac:picMkLst>
            <pc:docMk/>
            <pc:sldMk cId="1288309667" sldId="260"/>
            <ac:picMk id="19" creationId="{835670F9-FD1C-49D6-B4ED-44CB01D0B4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57B21E8-BAD0-4561-8844-0DDE7D621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CEDD2A36-FE7D-4965-B04E-61E2E4908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13983C2-33ED-4484-BA88-898E10878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314F8F7-FAAE-4C62-8D7B-5B4509CA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38E2275-3BCF-422F-A8E8-F977FE97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E90363-CDD8-4A06-A33A-21E372AC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D528F5CF-0E22-44EE-9811-4A5B01237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B947334-D0F9-4C52-BAC2-7C005C4A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1CA477-CCB9-4095-861A-514DF841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4F0BA60-14BF-4145-9D1F-1D8C5A82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0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DDF2920C-FFB9-4410-9596-CD302B634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F056A79-99FB-4719-B8A9-90B47810E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1142A34-1EC7-48E2-A589-D5FDC748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6F5145B-BAB2-402E-8060-08A7C868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935DD98-350E-4257-A593-44F5846A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9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A97C0B-209C-4B2E-A82C-3F8A8FCC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57C2B70-BDD6-4695-89FF-12D7F943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523D185-8E33-4686-81E1-56E820DD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1FC6CA3-2866-42C4-9EAD-644415DD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A2B0D8-CDFA-4B4D-80A6-CAAB8F86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7DF816-98A1-4F78-B069-D650766C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90250D9-4DDF-4BD5-A8CB-D46B833E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692345-AF85-4DC5-BEB3-82813615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BC82478-5F2F-494A-85C8-74EA673F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67CD657-4D79-46D4-977F-17FF2B79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7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3594A5D-6C87-46C8-8DF4-8B096EB1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66E995B-893C-47D3-98A4-D5151C4E1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725BDA6-0281-4AAD-AEEC-C9A565E3F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E090C89-E5C5-42AC-8544-31130DA8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06BF1F3-F40D-4DEE-B4C0-718B07EF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FE23F03-AE8C-4C0D-A980-BF5D24BE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6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24293F-E01B-4905-8E23-6E666708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E46CA38-9A46-4930-8950-2859E54E2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E0FA4EB-4736-476E-BCF8-FFF219025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FD983982-73A4-4691-9866-6737C84C8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2479077F-C056-4578-9D0B-284A29590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A91CA1ED-C19F-45EB-85C1-98B20A61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F5556F1E-419B-469A-AEB5-9109EDE8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FB702040-545B-4A39-97AD-9396C8CA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7AAF8C3-FE7A-457A-893D-07F6AA58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F2DFE5A4-5C78-4468-B92C-7320029A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068C791-D8DA-4583-BBF9-F346AA15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E61ABA2-D278-4450-A3A9-4568FAAB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C51DB11A-0E3D-4BB6-8477-58768E51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0642C035-5FF6-43D1-BDC9-FA9DCD7E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A924F2EC-6A41-4A9B-8337-BF09F971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D44D34-7580-45BF-91F2-323EFA54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9B4940C-1FEC-49B8-B328-60165366B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1CF47CA-D642-4A92-B680-2A6F91CD6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8CEBAA7-8D72-4D51-B23F-E19994D8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E829383-3742-4EFE-8DCD-0A22969D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167AD06-622F-42A7-9632-C64A9FB4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00AE0A-1C40-41EE-A9D5-73FEF5E8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3973ACF1-2A9B-4834-9B0E-6800016EE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5E74832F-D10D-42DC-A0B9-395F11D92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CD427A4-4B14-4EE8-B7D7-5DEA436D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A0C7614-05CA-419F-9950-A97F6FC7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0DBE2BA-200B-46AD-83D8-14AF8656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8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D04BD0A1-B7C6-488A-A7C5-BB596199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75658DB-C570-48CC-8FB2-5342B4F7C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9D6EA0-AEF0-4206-AD21-3027A843A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E152-5CC2-48C4-BB14-B18209C2F14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629122-CDE8-4200-889A-4D78DA335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B7C4758-19A5-4836-9C14-AAAB9929C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E1B7-7116-48B6-94E2-2461C9DAD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D49DE53-A2BE-48B5-8BCF-21B20850724B}"/>
              </a:ext>
            </a:extLst>
          </p:cNvPr>
          <p:cNvSpPr txBox="1"/>
          <p:nvPr/>
        </p:nvSpPr>
        <p:spPr>
          <a:xfrm>
            <a:off x="65600" y="90473"/>
            <a:ext cx="1203115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800" b="1" cap="all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</a:t>
            </a:r>
            <a:r>
              <a:rPr lang="pl-PL" sz="7800" b="1" cap="all" err="1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kracja</a:t>
            </a:r>
            <a:r>
              <a:rPr lang="pl-PL" sz="7800" b="1" cap="all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7800" b="1" cap="all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800" b="1" cap="all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7800" b="1" cap="all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pracy </a:t>
            </a:r>
            <a:endParaRPr lang="en-GB" sz="78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8000" b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80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eraz bardziej </a:t>
            </a:r>
            <a:br>
              <a:rPr lang="pl-PL" sz="80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80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niż </a:t>
            </a:r>
            <a:r>
              <a:rPr lang="pl-PL" sz="8000" b="1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kiedykolwiek</a:t>
            </a:r>
            <a:r>
              <a:rPr lang="en-GB" sz="80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8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xmlns="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xmlns="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9AD683F6-DA02-421F-8C61-B15544F7C5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xmlns="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xmlns="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8C82793C-40F1-461A-B2A4-CF2A71ACA4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0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D49DE53-A2BE-48B5-8BCF-21B20850724B}"/>
              </a:ext>
            </a:extLst>
          </p:cNvPr>
          <p:cNvSpPr txBox="1"/>
          <p:nvPr/>
        </p:nvSpPr>
        <p:spPr>
          <a:xfrm>
            <a:off x="221064" y="559832"/>
            <a:ext cx="11756571" cy="40164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3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Demo</a:t>
            </a:r>
            <a:r>
              <a:rPr lang="pl-PL" sz="83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k</a:t>
            </a:r>
            <a:r>
              <a:rPr lang="en-GB" sz="8300" b="1" dirty="0" err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rac</a:t>
            </a:r>
            <a:r>
              <a:rPr lang="pl-PL" sz="83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ja </a:t>
            </a:r>
            <a:r>
              <a:rPr lang="pl-PL" sz="8300" b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 pracy</a:t>
            </a:r>
            <a:r>
              <a:rPr lang="en-GB" sz="8500" b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</a:t>
            </a:r>
            <a:r>
              <a:rPr lang="pl-PL" sz="8500" b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poszanowanie, </a:t>
            </a:r>
            <a:r>
              <a:rPr lang="pl-PL" sz="85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siła, zaangażowanie</a:t>
            </a:r>
            <a:endParaRPr lang="en-GB" sz="8500" b="1" dirty="0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xmlns="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xmlns="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xmlns="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xmlns="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7498680C-760F-466C-93F0-BB34CCEF82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7091B24D-DE68-4038-AB6F-8C119BF1D12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6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D49DE53-A2BE-48B5-8BCF-21B20850724B}"/>
              </a:ext>
            </a:extLst>
          </p:cNvPr>
          <p:cNvSpPr txBox="1"/>
          <p:nvPr/>
        </p:nvSpPr>
        <p:spPr>
          <a:xfrm>
            <a:off x="295273" y="329000"/>
            <a:ext cx="11601450" cy="44781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9500" b="1" dirty="0" err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Restru</a:t>
            </a:r>
            <a:r>
              <a:rPr lang="pl-PL" sz="9500" b="1" dirty="0" err="1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kturyzacja</a:t>
            </a:r>
            <a:r>
              <a:rPr lang="pl-PL" sz="95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pl-PL" sz="95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pl-PL" sz="95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tylko z udziałem pracowników </a:t>
            </a:r>
            <a:endParaRPr lang="en-GB" sz="9500" b="1" dirty="0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xmlns="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xmlns="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xmlns="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xmlns="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54DEE2CD-669C-4D7D-B619-A9F40A8017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B278F4A5-DB07-4608-86DE-2719159897B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6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D49DE53-A2BE-48B5-8BCF-21B20850724B}"/>
              </a:ext>
            </a:extLst>
          </p:cNvPr>
          <p:cNvSpPr txBox="1"/>
          <p:nvPr/>
        </p:nvSpPr>
        <p:spPr>
          <a:xfrm>
            <a:off x="295273" y="305917"/>
            <a:ext cx="1160145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2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</a:t>
            </a:r>
            <a:r>
              <a:rPr lang="pl-PL" sz="7200" b="1" dirty="0" err="1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kracja</a:t>
            </a:r>
            <a:r>
              <a:rPr lang="pl-PL" sz="7200" b="1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pl-PL" sz="7200" b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pracy </a:t>
            </a:r>
            <a:r>
              <a:rPr lang="pl-PL" sz="72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 </a:t>
            </a:r>
            <a:r>
              <a:rPr lang="pl-PL" sz="7200" b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społecznie </a:t>
            </a:r>
            <a:r>
              <a:rPr lang="pl-PL" sz="7200" b="1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akceptowalnej </a:t>
            </a:r>
            <a:r>
              <a:rPr lang="pl-PL" sz="7200" b="1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restrukturyzacji</a:t>
            </a:r>
            <a:endParaRPr lang="en-GB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xmlns="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xmlns="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xmlns="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xmlns="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92602430-7276-45A5-8D4A-E3F2E9EAEA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BDD27D5D-FA08-4E43-BF75-7BB7716C8C1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0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Niestandardowy</PresentationFormat>
  <Paragraphs>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Franke, Niklas</dc:creator>
  <cp:lastModifiedBy>Basia</cp:lastModifiedBy>
  <cp:revision>11</cp:revision>
  <dcterms:created xsi:type="dcterms:W3CDTF">2020-08-29T13:33:52Z</dcterms:created>
  <dcterms:modified xsi:type="dcterms:W3CDTF">2020-10-21T07:46:08Z</dcterms:modified>
</cp:coreProperties>
</file>